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2T06:07:06.6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8203 1176 298 0,'-6'-33'449'0,"-7"4"54"15,-1 3 47-15,2 0-79 0,-2 8-113 16,8 0-64-16,-7 7-39 15,6-1-29-15,1 2-33 0,6 2-25 16,6 1-31-16,-6 3-23 16,7-3-9-16,6 4 1 0,-1-2 16 15,-4-2 23-15,4 4 11 0,2-1 5 16,-8-3-9-16,7 3-14 16,-13 0-22-16,6 0-31 0,1 4-21 15,-7 0-20-15,7 0-7 16,-7 8 1-16,0 3 10 0,6 3 9 15,-6 8 7-15,-6 7 8 0,6 5 5 16,-7 2-9-16,0 8-11 16,7 8-7-16,0-2-6 0,7 5-6 15,6-3-9-15,1 3-6 16,5-7-4-16,7-4-4 16,6-3-7-16,14-12-5 15,6-8-8-15,13-9-13 0,7-12-19 16,13-12-22-16,-1-7-19 15,1-2-15-15,-6-4 0 16,-8-4 8-16,-12 3 22 16,-13 4 26-16,-8 7 30 0,-5 3 32 15,-7 12 11-15,0 4 16 16,-7 7 0-16,1 8-1 16,0-1-15-16,-1 5-50 0,1 2-101 15,-7-4-161-15,0-2-175 16,-7-1-235-16,1-7-171 15,-1-3-58-15,-6-8 44 0,0-15 125 16,-6-7 156-16</inkml:trace>
  <inkml:trace contextRef="#ctx0" brushRef="#br0" timeOffset="142.7724">9174 1279 134 0,'-26'-44'474'16,"-1"10"91"-16,2 5 72 0,-1 0 58 15,6 7-178-15,0 3-123 0,1 2-99 16,-1 5-110-16,8-2-133 0,5 2-130 15,7 5-145-15,7 7-188 16,5 0-177-16,2 7-65 0,-1 1 15 16,6 3 48-16,0-1 87 15</inkml:trace>
  <inkml:trace contextRef="#ctx0" brushRef="#br0" timeOffset="626.3198">9624 1121 141 0,'32'-15'457'0,"1"4"87"0,-13 4 91 16,-8-1 52-16,-12 8-118 0,0 0-79 16,-12 0-53-16,-2 5-51 0,-5 1-67 15,-1 2-64-15,7 7-59 16,6 2-49-16,7 5-54 16,7 1-35-16,12 2-27 0,8 5-19 15,19-1-12-15,-7 0-7 16,6 4 7-16,-12-3 3 15,-8-1 2-15,-11 4 4 16,-20-4 2-16,-14 5 1 0,-19-5-1 16,-13-4 3-16,-7 1-1 15,-6-4-3-15,6-3-13 16,7-9-39-16,0-6-68 0,12-8-96 16,22-10-101-16,10-13-94 15,22-9-71-15,12-8-27 16,13-7 45-16,6-4 97 0,1 4 130 15,-7 0 132-15,7 7 130 0,-13 3 120 16,5 11 79-16,-5 5 47 16,-1 10 25-16,8 5 5 0,-7 6-8 15,12 8-31-15,-6 6-43 0,0 9-46 16,-6 2-58-16,-1 9-51 16,-13 2-72-16,-5 2-79 15,-14 7-94-15,-6-1-105 0,-8-4-102 16,1 1-136-16,-7-8-147 15,-6-4-38-15,0-6 29 16,-6-12 71-16,-1-3 93 16</inkml:trace>
  <inkml:trace contextRef="#ctx0" brushRef="#br0" timeOffset="760.2936">9812 1392 330 0,'27'-19'434'0,"11"5"38"15,15-4 22-15,12-1-133 16,13 1-132-16,-6-1-119 0,6 1-133 15,7 3-183-15,-7 1-147 16,0 2-76-16,0-2-40 0,-13-4 9 16,1 4 59-16</inkml:trace>
  <inkml:trace contextRef="#ctx0" brushRef="#br0" timeOffset="962.4852">10972 1026 123 0,'20'-19'485'15,"0"13"81"-15,-8-2 83 0,-5 8 95 16,6 3-126-16,-13 8-78 15,7 8-60-15,-1-1-50 0,0 11-62 16,-6-3-87-16,7 6-90 0,-7 5-72 16,7-4-63-16,-7 8-60 15,-7-2-76-15,-6-2-101 16,-13 1-121-16,0-2-140 16,-13 1-211-16,-6-4-145 0,-8-1-36 15,-6-5 43-15,-6-6 97 16,0 1 124-16</inkml:trace>
  <inkml:trace contextRef="#ctx0" brushRef="#br0" timeOffset="1356.7451">7023 2095 86 0,'-91'18'363'15,"20"-3"36"-15,18 0 40 0,15-3-2 16,31-3-103-16,26-1-67 16,34-4-28-16,38-4-10 15,46-4-9-15,38-4-8 0,41-1-2 16,32-11-3-16,19-2 3 15,13 4 3-15,0-7 1 16,-6 3-14-16,-13 3-17 0,-20 1-23 16,-20-1-26-16,-32 9-31 15,-27-1-32-15,-24 3-28 16,-27 1-31-16,-20 3-40 0,-20-3-72 16,-12 4-107-16,-14-1-150 15,-19 0-275-15,-6-3-139 0,-7-1-50 16,-13 2 22-16,0-9 85 15,0 0 140-15</inkml:trace>
  <inkml:trace contextRef="#ctx0" brushRef="#br0" timeOffset="2400.5304">23516 1436 81 0,'-14'-34'368'0,"2"-5"53"16,6 3 45-16,6-10-19 0,0 7-85 16,0-2-25-16,6 0-23 15,-6 9-3-15,6-1 4 0,-6 7 3 16,0 1-6-16,-6 7-36 0,6 2-38 15,0 7-40-15,0 1-31 0,0 8-33 16,0 3-25-16,0 11-15 16,0 8-5-16,0 5-5 15,0 9-1-15,-6 4-3 0,-2 12-11 16,-4 3-12-16,-1 4-12 16,-7 3-2-16,14-4-15 15,-1 1-11-15,0-8-13 0,7-7-15 16,7-7-10-16,0-7-14 15,19-9-17-15,7-11-26 16,18-10-24-16,1-14-22 0,13-3-19 16,8-10-5-16,-16-5 9 15,2-1 38-15,-6 4 50 16,-15 2 50-16,2 6 38 0,-14 6 24 16,0 5 21-16,-7 5 0 15,1 5-16-15,-1 8-17 16,-5 3-41-16,-8 7-99 0,-6 0-137 15,0 5-141-15,-6-6-187 16,0-3-192-16,-2-2-70 16,8-5 34-16,0-7 94 15,0-11 116-15</inkml:trace>
  <inkml:trace contextRef="#ctx0" brushRef="#br0" timeOffset="2556.3398">24090 1249 111 0,'-14'-37'459'0,"1"5"96"0,0 3 69 15,-6 2 46-15,5 5-193 0,-5 5-122 16,12 1-114-16,1 6-132 16,-1-2-116-16,7 9-113 0,7 3-121 15,6 7-139-15,6 4-142 16,14 0-49-16,7 4 4 0,5-4 43 16,7 0 82-16</inkml:trace>
  <inkml:trace contextRef="#ctx0" brushRef="#br0" timeOffset="2984.2873">24682 1146 215 0,'26'0'421'0,"-6"-7"71"16,-7 3 68-16,-7 4-48 0,0 0-69 15,-12 8-45-15,0 2-33 0,-7 9-35 16,0-2-43-16,0 10-41 16,7-1-50-16,12 6-48 15,7 2-47-15,0-1-32 16,12 3-22-16,2-3-16 0,-1-4-13 15,-13 0-4-15,0-6-3 16,-13-1-3-16,-13-4-3 0,-19 1-5 16,-14-5 3-16,1 1-18 15,-8-8-44-15,1-4-66 16,13-3-85-16,13-6-95 16,19-10-106-16,20-5-130 0,26-12-111 15,13-3-22-15,13-12 38 16,0 0 119-16,-6 0 227 0,0 4 266 15,-7 4 250-15,-6 7 167 16,-7 6 118-16,-6 6 40 0,-7 6-54 16,0 13-53-16,-1 4-41 0,-5 5-46 15,6 13-54-15,1 1-51 16,-9 4-62-16,9 9-113 16,-7 2-144-16,-8 1-143 0,-5 3-134 15,0-7-182-15,5 0-168 16,-12-10-45-16,0-5 42 15,-19-7 84-15,0-8 105 0</inkml:trace>
  <inkml:trace contextRef="#ctx0" brushRef="#br0" timeOffset="3109.5325">24988 1439 319 0,'-12'-8'432'0,"18"-2"55"0,14-5 37 16,25 1-121-16,20-1-151 15,14-3-164-15,18 0-229 0,14-5-192 16,-1 6-108-16,-5-3-57 15,-7-1-5-15,-20 6 61 0</inkml:trace>
  <inkml:trace contextRef="#ctx0" brushRef="#br0" timeOffset="3410.1335">26005 1180 97 0,'0'-8'378'0,"-13"-4"68"16,13 5 48-16,0-3-20 16,6-2-126-16,14 5-81 0,12-3-61 15,14 2-55-15,6 4-38 0,7 4-23 16,-7 4-8-16,0 4-12 15,-13 2 5-15,-13 12 9 0,-19 0 15 16,-20 11 19-16,-27 4 17 16,-25 4 25-16,-20-2 16 15,-25 6 9-15,-1-6 5 0,-6 2-1 16,13-7-7-16,13-5-21 16,18-8-23-16,28-2-26 15,25-8-35-15,46-4-56 0,27-7-79 16,38-7-110-16,27-8-110 15,12 0-107-15,7-3-100 16,-13 0-105-16,-21 4-66 16,-18 5-9-16,-26 3 39 0,-40 2 67 15,-19 4 90-15,-39 4 122 16</inkml:trace>
  <inkml:trace contextRef="#ctx0" brushRef="#br0" timeOffset="3786.405">23060 1949 39 0,'-209'29'387'16,"7"0"75"-16,26-2 63 16,20-6 12-16,26 1-87 15,25-7-78-15,27-1-45 16,26-2-32-16,33-6-22 0,44 2-27 15,41-5-32-15,50-3-33 16,54-7-40-16,52 0-39 16,65-12-39-16,38-3-27 0,33 1-16 15,21-4-5-15,-8-2-7 16,-12-2-2-16,-21 3 3 16,-38 1 5-16,-32 3 3 0,-35 3-5 15,-37 0 1-15,-33 5-1 16,-26 3 2-16,-33 0-3 15,-19 4-24-15,-20 0-54 0,-20 3-103 16,-11 0-139-16,-15 1-232 16,-19 3-160-16,-13 3-64 15,-13-3 8-15,-7 0 77 0,-13 0 124 16</inkml:trace>
  <inkml:trace contextRef="#ctx0" brushRef="#br0" timeOffset="5796.2572">6417 2931 341 0,'0'0'481'16,"-6"-4"66"-16,6-4 40 15,0 5-98-15,6-4-143 16,14-2-98-16,13-1-76 0,13-1-57 16,13-4-35-16,-2 5-17 15,9-5-4-15,-1 3 0 16,0 6 2-16,-6 2 3 16,-7 4 10-16,-6 4 14 15,-20 2 3-15,-20 13 1 0,-19 6-9 16,-13 4-8-16,-20 5-12 15,-5 3-17-15,-14-4-10 16,-14 0-10-16,8-1 7 16,-2 2 0-16,8-9-5 0,13-2-3 15,7-5-8-15,12-4-5 16,14-3-7-16,-1-3-5 16,13-1 3-16,14-3-5 0,19-4 1 15,6 0-2-15,21 4 0 16,-1-4 0-16,13 0-4 15,0 7-1-15,0 0-5 16,0 4 14-16,-12 0 10 16,-1 3 3-16,-19 5 9 0,-14-1 16 15,-12 8 5-15,-27-4-4 16,-19 0-1-16,-13 0 9 16,-13 0-2-16,0-4-5 15,-14 1 5-15,1-8-1 16,0 3-5-16,6-6-12 0,7-1-23 15,7-7-55-15,12 0-105 16,13 0-123-16,7-7-157 16,26-5-213-16,13 2-112 15,20-5-18-15,18-6 62 16,8-2 99-16,13-3 143 0</inkml:trace>
  <inkml:trace contextRef="#ctx0" brushRef="#br0" timeOffset="6273.9833">8118 2883 255 0,'0'-4'510'16,"0"4"56"-16,7 0 29 0,6-4-24 16,7 4-191-1,19 0-137-15,13-4-85 0,19-3-52 16,8 0-27-16,-1 0-22 16,0-1-25-16,-7 1-17 15,-12 3-2-15,-6 0 2 16,-21-2 13-16,1 6 20 15,-7-4 21-15,-7 4 23 0,-12 4 17 16,-1 0 22-16,-6 6 17 16,0 5 20-16,-6 10 16 15,6 0 8-15,-7 13-2 16,7-1-17-16,-7 7-27 16,1-1-35-16,0 5-34 0,-8-1-33 15,-5 1-46-15,-1-4-66 16,1-1-106-16,-7-1-135 15,6-6-188-15,8-7-235 16,-2-3-101-16,14-12-15 16,-6 2 65-16,0-12 112 0,-8-4 176 15</inkml:trace>
  <inkml:trace contextRef="#ctx0" brushRef="#br0" timeOffset="6455.4326">8144 3384 85 0,'14'-3'408'0,"25"-8"42"16,19 0 17-16,34-3 13 15,11-5-227-15,21-6-196 16,7 2-203-16,-1-2-165 16,-6 3-82-16,-7 0-48 15,-6 1-3-15,-13 4 56 0</inkml:trace>
  <inkml:trace contextRef="#ctx0" brushRef="#br0" timeOffset="6933.7988">10972 2941 326 0,'98'-25'470'0,"-26"-4"65"0,-20 4 60 15,-26-2-60-15,-19 5-108 16,-27 4-56-16,-25 3-31 16,-20 4-25-16,-8 11-27 15,-12 4-23-15,-6 11-31 16,7 7-18-16,-7 3-28 16,19 4-28-16,7 1-28 15,20 3-35-15,11 0-41 0,22-8-51 16,18-3-46-16,14-4-43 15,19-6-42-15,13-5-33 16,13-7-13-16,0-4 2 16,-6-3 18-16,6-7 26 0,-13-1 41 15,-6 0 52-15,-1 3 39 16,-12 2 30-16,-7 6 36 16,-6 8 40-16,-1 4 22 15,1 9 4-15,-8 6-3 16,-4 6-5-16,4 4-25 0,-5 0-30 15,6 3-46-15,-6-2-65 16,-1-5-94-16,0 0-131 16,0-4-151-16,2-2-247 15,-8-5-136-15,6-3-37 16,-6-4 38-16,6-11 99 16,14-4 139-16</inkml:trace>
  <inkml:trace contextRef="#ctx0" brushRef="#br0" timeOffset="7395.8453">12471 2762 172 0,'39'-29'489'15,"-13"6"65"-15,0 5 41 16,-7 7 67-16,-5 4-160 15,-8 10-86-15,1 12-34 0,0 7-23 16,-7 12-10-16,0 6-53 16,0 3-76-16,6 5-63 15,1-4-58-15,12-4-44 16,7-3-32-16,7-7-16 16,6-12-14-16,13-11-15 15,6-7-14-15,8-7-11 0,-1-11-19 16,-6-5-21-16,-8-7-7 15,-5 1 3-15,-13 0 20 16,-13 4 34-16,-1 6 30 16,-6 6 42-16,-6 5 42 15,-7 8 40-15,-7 8 17 0,7 9 0 16,-6 4-2-16,-1 6-10 16,7 2-26-16,0 4-43 15,0-1-62-15,0-1-90 16,0-2-127-16,7 0-140 0,-1-4-157 15,1-3-233-15,5-3-88 16,-5-4 4-16,6-4 80 16,-7-11 113-16,1 0 146 15</inkml:trace>
  <inkml:trace contextRef="#ctx0" brushRef="#br0" timeOffset="8292.6238">12374 2769 258 0,'6'-7'368'15,"0"-5"54"-15,1 5 7 16,-7 1-53-16,0-2-46 15,0 0-24-15,0 1-13 16,-7-1-2-16,7 6-4 16,0-2-10-16,-6 0-24 0,0 4-24 15,-2 4-22-15,2 6-18 16,0 5-13-16,0 8-8 16,-1 2 3-16,7 8-7 15,7 0-17-15,-1-1-29 16,0 6-33-16,0-6-25 15,8 2-50-15,-8-2-73 0,-6-2-124 16,7-5-166-16,-7-3-273 16,-7 4-187-16,7-8-75 15,-12 0 4-15,4-10 89 16,8-5 146-16</inkml:trace>
  <inkml:trace contextRef="#ctx0" brushRef="#br0" timeOffset="8862.6262">15071 2556 255 0,'0'-14'520'0,"-7"-1"100"0,7 5 68 16,-6 3 12-16,0 7-144 15,-1 3-72-15,0 11-56 16,1 8-65-16,6 5-46 16,6 2-46-16,1 7-65 15,0-3-71-15,5 3-53 16,2-3-61-16,-8 1-76 0,7-5-133 16,-6-8-159-16,6 2-238 15,-1-9-209-15,2-3-85 16,-2-11-5-16,2-7 89 15,5-7 134-15,-5-5 227 16</inkml:trace>
  <inkml:trace contextRef="#ctx0" brushRef="#br0" timeOffset="9227.3922">15455 2554 58 0,'14'-8'427'0,"5"4"44"0,13 1 28 15,14-5 19-15,7-3-166 16,12 4-138-16,6-5-69 16,0 2-34-16,-5 0-12 15,-8-2 4-15,-5 1 14 16,-7 4 23-16,-14-1 28 0,-6 0 32 16,-7 6 17-16,-5-3-10 15,-8 5-6-15,-6 7 4 16,0 5 3-16,-13 10 3 15,0 4-3-15,0 10 6 16,0 4-17-16,0 8-35 0,0 0-42 16,0 6-43-16,-7 2-36 15,1-2-52-15,-7-2-76 16,6-4-106-16,-6-4-130 16,7-7-139-16,-7-5-200 15,6-7-157-15,0-6-35 16,-5-4 45-16,5-12 96 0,-13-3 122 15</inkml:trace>
  <inkml:trace contextRef="#ctx0" brushRef="#br0" timeOffset="9427.0564">15358 2956 412 0,'-7'0'532'16,"14"-8"58"-16,19-2 33 15,33-5-95-15,32-3-194 16,19 0-136-16,14-7-131 0,13-2-158 16,-7 2-212-16,-19 3-170 15,-20 0-88-15,-26 4-38 16,-38-5 26-16,-27 8 87 16</inkml:trace>
  <inkml:trace contextRef="#ctx0" brushRef="#br0" timeOffset="11866.1999">5473 2637 19 0,'-19'0'318'16,"5"0"53"-16,2 0 41 15,-2 0-34-15,8 0-81 16,-1 0-57-16,7 4-43 16,7 0-30-16,13-1-17 0,18 1-10 15,15 0-8-15,24 0-15 16,28-4-19-16,25-4-21 16,20 0-25-16,20-3-23 15,12-1-6-15,20-2 1 0,13-5-2 16,13 4 0-16,13-7-1 15,13-1 2-15,1 4-7 16,-1-3-7-16,-1 0-7 16,-11 0-3-16,-14 4-1 15,-7-3 0-15,-6 4-4 0,-6 1-3 16,-7 1 1-16,0 1-6 16,-6 2 0-16,5-3-1 15,-5 4 6-15,-1-5 2 16,1 2 4-16,-1 3 10 0,1-5 7 15,-1 2 3-15,-6-1 6 16,-7 3 6-16,8-2 4 16,-15-1-1-16,8-1-2 15,-1 1-1-15,-6-3-7 0,0 3-10 16,-13-3-2-16,7-2-8 16,-14 2 11-16,0 3 3 0,-6-3 4 15,0-1 6-15,-6 1 3 16,-8-3 1-16,-12 3-10 15,7 3-3-15,-14-3-5 16,0 3-5-16,-6 0-2 0,6-1 0 16,-6 2 0-16,-1-1-2 15,2 1-2-15,-2-2-1 16,1 1-2-16,-6 3-1 0,-2-3-5 16,-5 4 1-16,-13 4 1 15,0-5 1-15,0 5-2 16,-8-1 5-16,2 0 2 0,-8 0 0 15,1 1-4-15,0 3 3 16,6-4-2-16,0 4-3 0,-7-3 1 16,8 3 0-16,-8-4 3 15,2 4-3-15,-2 0 0 16,-6 0-3-16,-6 0 2 16,-7 0-8-16,-7 7 5 0,-5-3 2 15,-1 3 9-15,-13 4 11 16,-7 0 7-16,1 4 16 0,0-1 8 15,-8 8 12-15,2 1 4 16,-8 2 4-16,7 0-6 16,-7 4-4-16,8 5-3 15,-2-1-6-15,2 1-4 0,-8 3-1 16,1-1 1-16,-7 0 0 16,0 1 1-16,0-1 0 15,-7 1-2-15,-6 0 0 16,-6 3-6-16,-1-4-5 15,1 5-6-15,-7-5-3 16,0 1-6-16,-1 3-4 0,1-3-4 16,0-4 2-16,0 3-1 15,-7-5-2-15,7-3 1 16,-6 1 0-16,-1-7 1 16,-6 0-6-16,0 0-9 15,0-3-12-15,-6-4-9 0,-8-1-9 16,-6-3-11-16,1 0-1 15,-7 1 4-15,-7-2 11 16,0 1 2-16,-6-3-3 16,0-1-5-16,0 0-11 15,0 0-14-15,-14 1-20 0,1-1-14 16,-6 0 3-16,-7 0 5 16,-1 4 12-16,-6 1 16 15,-6-1 14-15,0 0 10 16,-14 0 0-16,1 0-4 15,-20 0-9-15,0 3-24 0,-19-3-11 16,-13 0-2-16,-8 4 3 16,-5-1 16-16,-7 1 16 15,0 4 29-15,0-1 18 16,13 4 10-16,1-1 5 16,5 2-2-16,7 0-3 15,0-2-4-15,-7 1-3 0,7 0-4 16,-12-4-5-16,-1 0-18 15,-7-3-18-15,-6-1 0 16,-6 1-1-16,-14-1 7 16,0 2 13-16,1-5 25 15,0 3 28-15,5 1 4 0,8 3 5 16,12 0-2-16,7 1-3 16,7-5-7-16,12 5-10 15,14-5-3-15,0 1-3 16,-1-3 2-16,14 2-6 15,-7-3 4-15,7 0 8 0,6 0 6 16,1-1 0-16,11 2 0 16,1-5 2-16,7 3-9 15,7 2-10-15,-2-4 0 16,2 3-2-16,6-1-2 16,6 1 4-16,7 1 5 0,6-2 3 15,0-2-2-15,7 3 2 16,0-4 6-16,0 0 10 15,12 0 11-15,1-2 5 16,6-3 1-16,-6 2-3 0,13 0-4 16,-6-4-10-16,6 4-12 15,6-4-5-15,1 0 1 16,-1 0 14-16,0 0 17 16,8-4 15-16,-9 4 15 15,2-4 16-15,-1 0 4 0,1 2-10 16,-1-6-12-16,-6 1-8 15,7-4-7-15,-8 0-14 16,8 3-3-16,-7-2 1 0,5-2-2 16,2-3-4-16,-7 1-2 15,7-1-1-15,5 1-5 16,-5-5-1-16,12 1-6 16,1-4-4-16,12 1-6 0,0-6-1 15,14-2-3-15,0 0-3 16,12 0-1-16,-6-1 0 15,13 1 2-15,-6-1 0 16,-1 1-1-16,0 4 3 16,8-4 0-16,-8 7-5 0,1-8-3 15,6 4-7-15,0 4 0 16,7-3 0-16,-8 0 0 16,8 2 4-16,-1 0 3 15,1 3 1-15,6-3 1 0,-7 5-5 16,7-4-7-16,0 1-4 15,1 2-4-15,5-4-1 16,-6 2 4-16,7-1 1 16,-1 3 8-16,-5-3 2 0,-1 8 3 15,0-4 3-15,-7 0-7 16,7 2-15-16,-12 2-23 16,-2 3-26-16,2 0-36 15,-1-1-55-15,-1 2-117 0,8 3-180 16,6-5-81-16,0 2-27 15,7-1 10-15,6-4 38 16</inkml:trace>
  <inkml:trace contextRef="#ctx0" brushRef="#br0" timeOffset="12922.0444">7564 2612 139 0,'-6'0'273'0,"0"0"23"16,6 0 1-16,6-4-17 16,-6 1-41-16,6-1-39 15,1-4-29-15,6 0-34 16,0 6-31-16,-7-5-14 16,1 2-5-16,0 2 6 0,-1-1 2 15,0 4 5-15,2-4-7 16,-8 4-8-16,0 0-15 15,6 0-2-15,-6 4 8 16,6 3 12-16,1 5 22 16,6 6 26-16,-7 3 30 0,7 9 14 15,1 7 3-15,-2 7 5 16,8 3-6-16,-7 0-12 16,7 9-14-16,0-5-19 15,-1 4-13-15,-6 4-21 16,0-1-16-16,-1 1-16 15,-4 0-15-15,-8-1-5 0,0 1-9 16,0-4 3-16,0-4-2 16,0-3-3-16,-8-9-1 15,8 2-3-15,0-7-6 16,8-9-9-16,-8 1-9 16,6-5-10-16,0-6-13 0,-6-4-14 15,0 0-19-15,0-4-33 16,-6 1-52-16,0-8-68 15,-2 4-74-15,-4-4-69 16,12-4-75-16,-7 1-105 16,14 3-119-16,-1-8-33 15,8 0 25-15,-2-3 53 0,8-3 74 16,6-1 132-16</inkml:trace>
  <inkml:trace contextRef="#ctx0" brushRef="#br0" timeOffset="13707.9549">10067 2458 30 0,'-7'-3'363'16,"0"-1"55"-16,1 0 43 16,6 0-2-16,-6 0-104 0,6 0-84 15,0 4-57-15,0-2-40 16,6 2-18-16,-6 2 2 16,0 2 0-16,0 8 14 15,6 1 24-15,-6 10 22 16,7 7 14-16,0 2-1 0,-1 4-7 15,1 9-16-15,-1 2-17 16,0 9-20-16,2 2-26 16,-2 5-25-16,-6-5-27 15,0 5-23-15,0-5-24 16,0 1-16-16,0-5-10 16,-6-2-8-16,6-8-4 0,-8 0-2 15,2-4 0-15,6-7-3 16,-13 0-5-16,7-7-17 15,-1-1-26-15,-6-2-33 16,13-5-37-16,-6-4-29 16,0-7-36-16,-2 1-47 15,2-1-56-15,0-7-55 0,-1 0-70 16,0-3-126-16,1-1-120 16,6-4-19-16,6 1 38 15,1 0 64-15,0 0 91 16</inkml:trace>
  <inkml:trace contextRef="#ctx0" brushRef="#br0" timeOffset="14462.0721">11722 2433 292 0,'0'-7'377'16,"0"-1"58"-16,0 0-19 16,0 4-48-16,0 1-61 15,-7-1-71-15,7 4-59 0,-6 0-53 16,6 4-33-16,0 3-18 15,0 4-3-15,-6 3 9 16,6 9 21-16,0 0 24 16,0 6 24-16,6 7 24 15,-6 1 21-15,6 10 14 16,1 8-1-16,6 0-14 0,-6 3-29 16,5 6-35-16,2-3-31 15,-8 1-28-15,7-3-26 16,-6-5-12-16,-1-6-5 15,7 0-5-15,-7-8-6 16,1-2-1-16,6-6-2 0,-13-6-20 16,6-4-42-16,1-7-64 15,-7-1-76-15,7-3-105 16,-7-7-161-16,0-4-200 16,6-12-75-16,7-2 0 15,0-8 44-15,6-7 88 16,14-4 150-16</inkml:trace>
  <inkml:trace contextRef="#ctx0" brushRef="#br0" timeOffset="15266.2512">14341 2161 110 0,'0'-4'330'16,"0"4"48"-16,-7 0 7 15,7-2-39-15,-6 2-65 0,0 0-66 16,0 0-52-16,6-5-41 15,-8 5-33-15,2 5-26 16,6-5-21-16,0 2-11 0,0 5-5 16,0 5 4-16,6 3 12 15,2 3 12-15,-2 0 21 16,0 11 21-16,0 0 24 16,1 8 21-16,-7 7 20 0,7 0 14 15,-7 8 3-15,6 6 3 16,1 1-6-16,-7 3-13 15,6 1-18-15,1 2-21 16,-7-3-18-16,7 1-27 16,-7-1-21-16,6-6-21 15,-6-1-10-15,0-9-10 0,6-2-5 16,-6-7-6-16,0-4 2 16,0-7 0-16,-6-4 0 15,-7-8-26-15,0-2-49 16,-7-9-90-16,-13-3-124 15,8-3-224-15,-1-9-176 0,0 1-69 16,-7-7-1-16,7 0 64 16,-7-5 109-16</inkml:trace>
  <inkml:trace contextRef="#ctx0" brushRef="#br0" timeOffset="18665.8933">20004 2798 13 0,'38'12'231'16,"35"-5"44"-16,24-3-20 16,40 0-2-16,39-2 0 15,32-4-11-15,40-6-31 16,25-3-27-16,34-4-24 0,25-7-42 16,14-4-33-16,25-3-27 15,7 0-28-15,19-4-13 16,27 3-5-16,13-7-5 15,-1 6 6-15,-12-3 5 16,-21 1 15-16,-24 4 5 0,-28-1 7 16,-19 1 11-16,-18 4 0 15,-22-1 7-15,-11 0 2 16,-27 5 0-16,-6-4-6 16,-20 2-9-16,-13 0-7 0,-14 2-11 15,-11 6-11-15,5-3-7 16,-6-1-6-16,0 5-5 15,-7-1-4-15,-12 5 0 0,-14-2-2 16,-6 1-1-16,-20 0 2 16,-6 4 0-16,-26-5 3 15,0 6 2-15,-19-2 8 0,-2 1 0 16,-6-1 2-16,2 1 1 16,-2 0-3-16,1-4 0 15,-7 3-9-15,-6 2-2 0,-7-3 0 16,-13 6-1-16,-6 0 2 15,-7 3-1-15,-7-4 1 16,-5 8 8-16,-2-1 1 0,-6 0 9 16,1 9 8-16,-7-1 13 15,0 7 13-15,0 1 17 16,-7 10 18-16,1 3 15 0,0 6 12 16,-8 9 8-16,14 1 10 15,-6 7 5-15,6 8 0 16,-6-2-7-16,6 9-9 15,0 3-9-15,0 0-17 16,-7 4-20-16,7-3-18 0,-6-8-9 16,6-1-16-16,0-2-8 15,0-5-5-15,6-6-5 16,-6-5-2-16,7-3-5 16,-7-10-1-16,0-2-2 15,-7-6 0-15,1-4 0 16,-8-4 1-16,-12-3 0 0,0-4 1 15,-13 0 1-15,-13 0-1 16,-13-4-5-16,-7 0-6 16,-12-3-3-16,-8 3-6 15,-19 1-9-15,-13-1-6 16,-12 0 0-16,-14 1-3 16,-20 4-4-16,-12-3-2 0,-27 3-7 15,-12 3-3-15,-20-5-7 16,-19 9 3-16,-21-1 5 15,-5 0 14-15,-21 1 12 16,-5 6 14-16,-8-3 7 16,-18 7 11-16,-7 0 5 0,-8 5-1 15,21-5-2-15,20 0 2 16,-2 0 7-16,14 1-1 16,8-5-2-16,18 2-3 15,13-5 2-15,20-1-9 16,32-6-3-16,20 0-1 15,27-1-3-15,32-3 1 0,25-3 0 16,14-1-3-16,19-4-6 16,0 4-13-16,7 1-6 15,0-4-5-15,0 3 0 16,0 1 0-16,0 0 8 16,-1-2 3-16,-5 5 8 15,-7-3 1-15,6 3 0 0,-13-4-2 16,1 4-3-16,-7-4 0 15,6 4 4-15,6-4-2 16,-6 1 3-16,8-1 6 16,-8 4 1-16,6-7 1 15,-5 3-6-15,6-2-3 16,-7-3 0-16,1 2-16 16,-7-1-8-16,-8 1-5 0,2-4 2 15,-1 4 2-15,-7 0 0 16,8-4 5-16,-7 0 5 15,-1 0 4-15,14 0 1 16,7-4 1-16,12 4 0 0,0-4 14 16,7 0 8-16,7 1 9 15,5-1 3-15,8-3 5 16,5 4 3-16,1-5 1 16,7 1-3-16,6-1-6 15,-7 2-3-15,13-2-4 16,1-3-2-16,-1 0-5 15,8-4 2-15,-8-3 4 0,7 3 1 16,0-3 8-16,-7-1 6 16,14 1 7-16,-1-4 4 15,1 4-2-15,6-8-3 16,6 5-8-16,7-5-12 16,0-4-7-16,7 1-4 15,-1-4-4-15,7 1-1 0,1-6-2 16,-1 1 5-16,6-2-2 15,-5 3-1-15,-1-2 5 16,6 1-4-16,-6 0 1 16,0 1-9-16,0 3-2 15,0 1-3-15,0-1-8 16,1 0 1-16,5-1 2 0,-13 5 8 16,7 4 2-16,-6 0 5 15,-7 2 6-15,7 4 2 16,-14 1-1-16,7 3-2 15,-6 5 2-15,-1-1 1 16,-6 3-1-16,6 1 0 0,2-1 0 16,-8 1 0-16,6 0 1 15,-6 4-5-15,0-5-3 16,0 4-8-16,0-3-8 16,0 4-7-16,0-2-16 15,0 1-15-15,-6-2-9 16,6 3-6-16,0-5-2 0,-8 0 6 15,8-3 11-15,0 1 18 16,0 2 17-16,0-3 14 16,0 3 8-16,0 1 6 15,-6 4-3-15,6-1-14 16,0 1-20-16,0-1-19 16,6 4-19-16,-6-4-15 0,8 0-9 15,-8 4 3-15,0 0 8 16,0 0 11-16,0 0 7 15,0 0-6-15,-8 0-29 16,8 0-79-16,8 4-123 16,-2 0-97-16,7 0-48 0,6-1-6 15,0 1 26-15,1-1 81 16</inkml:trace>
  <inkml:trace contextRef="#ctx0" brushRef="#br0" timeOffset="20554.0861">21183 3352 283 0,'-6'3'419'15,"-14"1"69"-15,0 0 40 0,1 0-53 16,-7-4-54-16,6-4-42 15,-6 4-44-15,7-4-35 16,-1-3-44-16,7 0-52 16,6 0-46-16,7-5-45 0,14-2-29 15,12-1-34-15,13 4-21 16,6-3-17-16,1-2-16 16,6 9-11-16,0 0-9 15,0 3-2-15,-6 8 1 16,-1 10 3-16,-12 2 7 15,-7 9-4-15,-20 8 6 16,-12 4 2-16,-14-1 3 0,-12 4 15 16,-13-3 12-16,-14 3 21 15,-6-3 15-15,-7-5 17 16,0 3 17-16,1-7 0 16,19 1-8-16,5-7-11 15,15-3-11-15,26-4-16 16,12-5-9-16,34-6-13 0,25-8-33 15,26-4-50-15,19-1-72 16,15-11-89-16,5 2-102 16,6-7-110-16,1-1-144 15,-6-3-101-15,-8-3-11 16,-5-6 45-16,-21 1 71 0,-6-2 101 16</inkml:trace>
  <inkml:trace contextRef="#ctx0" brushRef="#br0" timeOffset="20842.2855">22578 3033 279 0,'-14'-21'447'15,"8"5"57"-15,-7 2 45 16,0 3-77-16,0 7-102 16,-7 4-45-16,7 8-16 15,-6 9 0-15,6 10 0 16,6 6-2-16,0 11-19 0,1 2-43 15,0 10-52-15,-1 6-50 16,0 4-39-16,-5 4-31 16,12-4-34-16,-7 0-54 15,1-7-76-15,6-5-109 16,0-6-124-16,0-7-162 16,13-5-217-16,6-11-85 0,7-6 3 15,7-8 67-15,6-15 100 16,0-3 148-16</inkml:trace>
  <inkml:trace contextRef="#ctx0" brushRef="#br0" timeOffset="21565.8606">23776 3224 101 0,'59'-30'415'16,"-13"5"65"-16,-7-5 54 15,-19 4 28-15,-8 1-120 16,-12 6-66-16,-12 2-46 16,-15 2-26-16,-12 11-17 0,-13 4-23 15,-6 7-27-15,-8 5-40 16,8 9-31-16,5 2-31 15,15 6-32-15,24 3-35 16,21 5-29-16,18 0-24 16,15-1-26-16,-1 1-30 0,6-3-20 15,-5-2-13-15,-14-3-10 16,-19-3 5-16,-21 0 16 16,-25-4 24-16,-13-4 15 15,-26-4 17-15,-13-2 7 16,-7-5 3-16,7-7 0 15,6-4-1-15,20-11-16 0,33-2-36 16,32-12-45-16,32-5-49 16,33-7-45-16,26-2-44 15,20-1-28-15,6-4-17 16,7 4-3-16,-7-4-3 16,-6 4-8-16,0 0 10 0,-13 0 32 15,-13 4 60-15,-8 1 84 16,-12 2 92-16,-12 3 99 15,-7-2 77-15,-14 7 53 16,-6-1 33-16,-6 5 15 16,-7 3 10-16,-7 3-6 15,-6 1-7-15,0 7-21 0,0 0-35 16,0 4-35-16,7 3-28 16,-7 11-2-16,6 8 15 15,0 14 27-15,8 12 23 16,-8 10 4-16,1 11-13 15,-1 8-34-15,-6-1-46 0,7 8-57 16,-7-4-72-16,6 1-99 16,-6-8-135-16,0-8-160 15,0 0-269-15,0-9-149 16,0-6-43-16,0-9 33 16,0-13 103-16,0-10 141 15</inkml:trace>
  <inkml:trace contextRef="#ctx0" brushRef="#br0" timeOffset="22476.3289">25118 3146 61 0,'-6'-18'397'16,"-7"0"84"-16,-7 4 83 0,8-1 14 16,-2 7-84-16,2 2-48 15,5 6-45-15,0 6-38 16,7 5-47-16,7 8-37 15,6 6-39-15,0 1-50 16,6 0-52-16,8 3-42 0,-8-4-32 16,0 4-32-16,1-3-41 15,-13-3-56-15,-1-1-76 16,1-4-96-16,0-3-101 16,-1-1-101-16,0-7-142 15,0-3-109-15,8-8-13 16,6-7 50-16,5-7 74 0,8-3 94 15</inkml:trace>
  <inkml:trace contextRef="#ctx0" brushRef="#br0" timeOffset="22818.2225">25777 3055 197 0,'-7'7'471'0,"-13"4"88"15,-6 8 73-15,1 6-14 16,5 4-140-16,8 5-103 15,12-1-101-15,12 0-78 16,21-4-68-16,13-3-51 0,11-8-34 16,16-11-31-16,4-3-18 15,2-15-19-15,0-4-10 16,-14-3-10-16,-14-8 0 16,-18 0 6-16,-26 1 6 15,-14-4 9-15,-19 3-1 0,-20 4 6 16,-19 0 4-16,-6 8 1 15,-8 2-1-15,-6 9-9 16,8-1-22-16,4 8-41 16,22-4-45-16,5 7-56 0,26-3-74 15,20 2-118-15,14 2-113 16,12-4-34-16,19-1 7 16,14-6 37-16,6-1 66 15</inkml:trace>
  <inkml:trace contextRef="#ctx0" brushRef="#br0" timeOffset="23111.7954">27067 2721 37 0,'25'-29'395'16,"-11"4"68"-16,-8 3 48 15,1 4 27-15,-14 3-172 0,1 8-97 16,0 7-59-16,-2 7-32 15,8 15-3-15,0 11 12 16,8 10 16-16,11 9 8 16,-6 3-11-16,6 7-27 0,7-3-39 15,-6 3-40 1,0 0-35-16,-1-7-50 0,1-1-70 16,-7-6-90-16,-6-7-107 15,6-4-158-15,-7-8-190 16,14-7-79-16,-8-7 2 15,2-11 51-15,-1-8 88 16</inkml:trace>
  <inkml:trace contextRef="#ctx0" brushRef="#br0" timeOffset="23454.5016">28063 2755 14 0,'-6'-15'408'0,"0"4"86"16,6 0 55-16,-7 7 31 15,1 0-126-15,6 8-70 16,6 7-54-16,1 12-42 15,-7 2-27-15,12 8-15 16,2 7-39-16,-1-3-54 0,0 3-48 16,0-3-71-16,7-1-94 15,-14-7-109-15,8-6-129 16,-2-2-201-16,-5-6-162 16,-1-3-57-16,1-12 20 15,6-8 67-15,-1-7 108 0</inkml:trace>
  <inkml:trace contextRef="#ctx0" brushRef="#br0" timeOffset="23783.3124">28416 2788 126 0,'13'-15'406'0,"12"0"52"16,2 0 37-16,19-3-15 15,-1 3-155-15,20-3-94 16,1 0-57-16,-1 4-38 15,-6-5-15-15,-1 5 5 16,-13 3 15-16,-6 0 8 0,-6 7 14 16,-7 0 30-16,-12 8 28 15,-2 7 8-15,2 7 7 16,-2 12 5-16,1 2-9 16,1 9-35-16,-8 3-42 15,8 4-36-15,-8-5-58 16,0 5-67-16,-6-8-74 0,0-4-108 15,-6-3-129-15,0-3-152 16,-8-8-206-16,1-3-110 16,-13-9-23-16,0-6 57 15,-7-4 100-15,1-12 135 16</inkml:trace>
  <inkml:trace contextRef="#ctx0" brushRef="#br0" timeOffset="23955.1141">28604 3052 137 0,'-18'0'437'0,"4"0"52"16,28-4 29-16,12-4-16 16,25-2-182-16,28-5-142 15,12-4-130-15,19-2-149 16,1-6-174-16,7-2-129 16,-15-3-69-16,-4-1-22 15,-15-4 30-15,-18 4 88 0</inkml:trace>
  <inkml:trace contextRef="#ctx0" brushRef="#br0" timeOffset="24215.682">29732 2403 287 0,'7'-26'434'16,"-7"4"61"-16,0 4 47 16,-7 3-110-16,7 5-105 15,-13 5-69-15,7 10-33 0,-1 5-1 16,0 16 12-16,7 11 24 15,0 13 22-15,0 13 0 16,14 10-33-16,-2 8-52 16,2 0-56-16,5 3-80 15,-6-7-91-15,0-4-118 0,1-3-108 16,-8-9-147-16,0-8-207 16,-6-10-119-16,0-10-24 15,0-11 53-15,0-15 72 16,0-7 128-16</inkml:trace>
  <inkml:trace contextRef="#ctx0" brushRef="#br0" timeOffset="24817.0942">30246 2601 266 0,'40'-25'334'16,"19"3"46"-16,0 3-23 15,-2 8-61-15,-4 14-32 0,-7 9-25 16,-20 9-20-16,-13 9-15 16,-26 10-2-16,-13 4 4 15,-14 3 11-15,-11 1 9 16,-2-4-1-16,1-3-14 15,0-8-28-15,19-8-38 0,8-3-44 16,11-8-54 0,28-10-51-16,24-10-55 0,21-13-47 15,19-10-40-15,20-5-22 16,0-9-2-16,-7-1 24 16,-6 0 60-16,-7 3 93 15,-26 5 91-15,-7 2 84 16,-11 9 56-16,-15 7 30 0,-6 7 12 15,-13 7-11-15,0 11-33 16,0 7-38-16,6 13-29 16,7 6-20-16,13 3-29 15,13 1-35-15,13 3-29 16,7 0-25-16,6-3-13 0,-6-1-8 16,-13-7-2-16,-7 2 1 15,-13-6 8-15,-20 1 7 16,-18-4 7-16,-22-1 4 15,-11-2-4-15,-20-1-17 16,0 1-25-16,0-8-46 0,-7-5-90 16,13-1-141-16,8-10-155 15,4-5-222-15,21-11-175 16,20-6-61-16,6-9 24 16,6-8 110-16,8 0 137 15</inkml:trace>
  <inkml:trace contextRef="#ctx0" brushRef="#br0" timeOffset="25019.7582">30963 2667 264 0,'7'-15'421'0,"-1"4"61"15,8 0 53-15,12 0-77 0,6-3-90 16,21-1-64 0,5-4-58-16,20-6-49 0,7-1-49 15,0 1-42-15,-7-1-42 16,-6 0-52-16,-21 1-62 15,-5 3-85-15,-13 3-155 0,-20 8-191 16,-20 0-96-16,-13 4-27 16,-25 7 17-16,-13 0 60 15</inkml:trace>
  <inkml:trace contextRef="#ctx0" brushRef="#br0" timeOffset="29413.1714">775 3315 27 0,'0'-26'403'15,"7"0"76"-15,-1-3 71 16,0 0 81-16,1-5-101 0,-7 5-49 16,0 4-32-16,0 0-27 15,-7 2-40-15,-5 9-60 16,-2 3-70-16,-12 11-59 16,1 8-45-16,-8 9-38 15,0 12-27-15,7 12-14 16,7 3-12-16,19 7-18 15,12 4-11-15,14-6-9 0,7-3-4 16,13 0-3-16,6-10-4 16,0-4-4-16,-12-2-12 15,-8-8-6-15,-7 3-4 16,-17-3-2-16,-22 5-3 16,-19-6 1-16,-5 4 2 15,-15 1-6-15,-5-8-25 16,6 1-37-16,6-5-66 15,7-6-105-15,13-4-113 0,20-12-135 16,6-6-178-16,26-13-92 16,19-5-1-16,7-12 74 15,7-3 97-15,0 2 136 16</inkml:trace>
  <inkml:trace contextRef="#ctx0" brushRef="#br0" timeOffset="29969.8897">1016 3381 156 0,'13'-4'388'0,"0"11"70"0,7 8 52 15,-8 4-35-15,8 10-112 16,6 0-84-16,7 0-62 16,6 0-61-16,7-6-39 15,5-5-30-15,2-6-24 16,5-6-14-16,1-12-9 16,-7-1-4-16,-13-13-8 15,-6 2-7-15,-20-4-7 16,-13-3-6-16,-13 3-3 0,-13 0-5 15,-13 3 0-15,-14 5 2 16,-12 3 8-16,7 3 6 16,-7 8 2-16,0 0 0 15,12 4-2-15,8 0-4 16,13 2-8-16,5-6-7 16,14 0 0-16,26-3-9 15,14-4-10-15,11-12-5 16,15 2-1-16,-2-9 1 15,8-3-1-15,-7-5 9 0,1-2 12 16,-15 3 5-16,-11 4 3 16,-21 0 3-16,0-1 7 15,-12 7 5-15,-7 2 5 16,0 6 3-16,0 1-2 16,0 6 0-16,6 5-6 15,7 6-2-15,7 9 16 0,12 9 24 16,8 4 21-16,12 5 19 15,7 7 12-15,-1-4 3 16,-6 3-15-16,0-3-25 16,-6-3-34-16,-1-1-61 15,-12-3-64-15,-1-8-54 16,-5-7-73-16,-2-4-99 16,1-11-123-16,7-10-113 15,0-8-34-15,-1-11 1 16,-6-7 40-16,0-4 86 0</inkml:trace>
  <inkml:trace contextRef="#ctx0" brushRef="#br0" timeOffset="30133.7599">1889 3062 131 0,'0'-29'381'16,"0"11"83"-16,13 10 72 15,0 8 48-15,7 14-134 16,6 5-110-16,7 10-57 16,-1 8-61-16,1 8-92 15,-7 2-109-15,0 1-117 16,-7-5-136-16,1-2-172 0,-7-8-142 15,0-12-46-15,-7-6 13 16,1-11 50-16,-14-8 97 16</inkml:trace>
  <inkml:trace contextRef="#ctx0" brushRef="#br0" timeOffset="30292.5945">2006 3326 79 0,'-32'-3'449'15,"12"-1"59"-15,14 0 42 16,19 1 42-16,26-8-157 0,32-4-150 15,21-8-106-15,25 2-109 16,7-8-157-16,-1 4-259 16,-5-6-148-16,-21 9-74 15,-32-3-26-15,-31 3 35 16,-22-4 105-16</inkml:trace>
  <inkml:trace contextRef="#ctx0" brushRef="#br0" timeOffset="49856.2409">2788 3088 184 0,'-26'-11'369'0,"0"3"46"16,0 1 42-16,0 0-75 15,7 0-88-15,-1 3-57 16,0 0-47-16,7 1-39 16,1 6-24-16,4 1-21 15,-4 4-9-15,12 2 10 0,-6 5 19 16,6 4 33-1,0 2 16-15,0 4 12 0,6 2-5 16,0-2-15-16,8 5-24 16,5-8-33-16,-6 4-31 15,13-9-26-15,0-2-16 16,6 0-10-16,14-8-25 16,13-3-31-16,20-11-48 15,5-4-52-15,0-12-47 16,14-3-45-16,0-3-14 0,6-7 7 15,0 0 34-15,-13-5 49 16,-12-3 44-16,-8 0 42 16,-12 3 49-16,-13 5 58 15,-13 3 51-15,-21 8 35 0,-6 2 23 16,-18 12 22-16,-21 4 5 16,-13 14-8-16,1 4-17 15,-14 12-11-15,1 6-11 16,5 0-17-16,8 4-21 15,13-1-28-15,12-5-22 16,7-6-19-16,20-2-15 0,5-9-17 16,14-5-25-16,14-10-18 15,5-5-11-15,1-11-9 16,6-9-7-16,-20-7-7 0,1-7-4 16,-13-7-7-16,-14 0-12 15,-12-5-1-15,-7 6 14 16,-7-2 41-16,-6 12 53 15,6 3 41-15,1 11 30 16,6 4 12-16,0 11 4 0,13 11-12 16,0 16-18-16,20 5-10 15,-1 9-3-15,21 10 0 16,5-1-18-16,7 10-54 16,-1-6-91-16,-4 5-116 0,-9-4-200 15,-18 0-197-15,-7-1-93 16,-19-1-10-16,-13-9 47 15,-15-4 96-15</inkml:trace>
  <inkml:trace contextRef="#ctx0" brushRef="#br0" timeOffset="50965.1824">1140 4257 132 0,'19'-11'384'16,"1"-4"72"-16,13-3 66 15,-7 0-21-15,13-9-69 16,-13 5-35-16,0 5-23 15,-7-2-22-15,-12 1-28 16,6 3-28-16,-13 4-31 16,6 0-40-16,0 3-33 0,2 2-33 15,-8 2-27-15,0-3-31 16,-8 2-21-16,8 2-24 16,0-1-19-16,0 2-15 15,8-4-12-15,-8 6-1 16,-8 0-9-16,2-2-7 15,0-2-10-15,-1 0-5 16,1 0-7-16,-1-3 0 16,-6-1 0-16,7 1 6 0,0 0 7 15,-2 4 5-15,2-5 1 16,0 5-6-16,6 3 2 16,0 7 8-16,0 7 15 15,6 8 23-15,8 19 20 16,-2 7 12-16,14 6 8 15,13 5-6-15,0 3-10 16,14 1-21-16,-1-8-14 16,0-4-8-16,0-11-9 0,-6-10-4 15,6-8-16-15,0-12-23 16,-6-10-25-16,-1-10-30 16,1-9-29-16,-7-6-18 15,-13-1 3-15,0-4 23 16,-7 9 36-16,-5 2 33 15,-8 5 37-15,7 6 25 16,0 5 12-16,7 3 1 16,-1 3-8-16,7 5-21 0,7-1-53 15,-7 4-96-15,-6-4-105 16,-8 1-121-16,-5-1-176 16,-7-7-147-16,0 0-39 15,-7-7 44-15,-5-8 82 16,-14-7 104-16</inkml:trace>
  <inkml:trace contextRef="#ctx0" brushRef="#br0" timeOffset="51089.6912">1844 4150 177 0,'-40'-21'349'15,"1"2"25"-15,7 4-8 16,12 5-133-16,13-1-220 16,7 7-191-16,14 0-106 15,12 4-57-15,13-3-6 16,6-5 27-16</inkml:trace>
  <inkml:trace contextRef="#ctx0" brushRef="#br0" timeOffset="51548.8685">2182 3971 125 0,'7'-7'444'16,"-1"7"65"-16,1-4 38 16,6 4 6-16,-7 4-115 15,14 6-96-15,-1 9-67 16,15 10-50-16,-2 1-29 15,13 6-39-15,8-3-51 0,5 0-42 16,-6-4-28-16,-6-3-14 16,-7-4 1-16,-13 0 18 15,-13 0 25-15,-26 3 7 16,-20-2 5-16,-12 2 4 16,-21 1-9-16,1-4-33 15,6-4-64-15,1-7-71 0,6-11-86 16,13-8-96-16,13-13-131 15,13-12-167-15,26-14-83 16,13-9 0-16,6-6 46 16,8-4 70-16,-1 4 187 15,-7 8 334-15,-6 5 244 16,-6 13 138-16,6 6 88 16,0 9 82-16,0 9 14 15,13 8-102-15,13 8-83 16,7 15-51-16,6 6-41 0,0 5-57 15,1 9-91-15,-1 2-116 16,-14 0-115-16,-11-1-122 16,-1 0-181-16,-7-8-168 15,-5-5-64-15,-15-8 13 16,-12-5 53-16,-6-11 86 16</inkml:trace>
  <inkml:trace contextRef="#ctx0" brushRef="#br0" timeOffset="51932.8838">2782 4168 350 0,'-32'-2'480'0,"12"-6"52"16,6 0 41-16,21-3-68 15,12-3-169-15,34-8-97 16,12-4-65-16,26-4-53 0,7-7-49 16,6-2-41-16,0-1-26 15,-13 4-15-15,-12 1 20 16,-14 3 50-16,-19 6 68 15,-7 4 58-15,-20 4 40 16,-12 7 20-16,-7 3-7 0,-7 8-24 16,-6 8-42-16,7 11-39 15,6 10-32-15,6 3-20 16,1 9-18-16,6 3-24 16,13-7-17-16,0-1-13 0,6-3-10 15,2-3-5-15,-2-5-9 16,1-2-12-16,-7-2-14 15,-7-3-16-15,-6 1-33 16,-13 3-45-16,-20-4-73 0,-12 0-94 16,-21 1-137-16,-5 3-215 15,-7-8-89-15,-7 1-13 16,7-8 48-16,-1 0 87 16,1-7 138-16</inkml:trace>
  <inkml:trace contextRef="#ctx0" brushRef="#br0" timeOffset="59145.1072">29159 2802 9 0,'-7'-4'201'0,"-6"1"12"15,1-1-6-15,4 1-6 16,-4-1-18-16,5 0-27 16,0 4-23-16,7-7-14 15,-6 3-21-15,-1 1-13 16,1-1 4-16,6 0 10 16,0 1 9-16,-6-2 4 0,-1 3-1 15,0-3-2-15,1 2-3 16,0-4-8-16,-2 7-6 15,2-8-9-15,0 8-9 16,-1-4-10-16,1 1-10 16,6-1-9-16,0 4-6 0,0-4-3 15,0 0-1-15,0 2 0 16,0-2-4-16,0 0-3 16,0 0-5-16,6 1-6 15,1-1-8-15,-1 0-1 16,0 0-4-16,8-3-3 15,-8 4 2-15,8-4 4 16,-8-1 5-16,7 1 5 0,-7 3 7 16,8-3 4-16,-8 0 1 15,0-1 1-15,8-3 0 16,-8 4-4-16,0-1 3 16,1-2 7-16,-7 3 10 15,7-5 16-15,-7 4 16 0,-7 1 19 16,7 0 6-16,-7 4 0 15,-5-5-5-15,-2 1-18 16,2 3-16-16,-2 1-14 16,-11-1-15-16,-1 1-5 15,-1-1-9-15,-5-1 0 16,-8 5-7-16,1 5-5 0,-6-5-1 16,-1 7-3-16,1-3-4 15,-7 6-5-15,-1 2 3 16,2-2 2-16,5 1-2 15,-7 5 2-15,8 1 9 16,-1 2 5-16,13-4 1 16,1 3 1-16,6 4 5 0,0-4 0 15,7 1-5-15,5-2-3 16,8 2-2-16,-1-1-4 16,7 1 0-16,7-1-2 15,6 0 1-15,6 0-1 16,14 1 3-16,-1-1 1 15,14-3-1-15,7 0-2 16,-8-1 1-16,14-3 0 0,-1 0-2 16,1 1-3-16,0-6 4 15,-1 5 0-15,1-3-6 16,-7-2-3-16,-6 2-1 16,-8-1-1-16,-5 5-2 0,-7-4 4 15,0 1 1-15,-13 3 1 16,-13-1 5-16,0 4 1 15,-19-1 2-15,-1 1 2 16,-6 0 4-16,-13-1 2 16,-7 4-1-16,-5-2 2 0,-8-2-2 15,0 4 0-15,1-7-4 16,-1 0 3-16,6 1-3 16,2-5 3-16,5-7 0 15,1 0 0-15,5-5-2 16,7 3-10-16,7-10-3 0,7-2-12 15,19-6-10-15,7 3-11 16,5-5 1-16,14 0 0 16,7-4-3-16,13 1 6 15,-1-1 8-15,14 0 8 16,6 1 2-16,1-1 5 16,-1 1 7-16,6 3-3 0,1 0-2 15,-14-1-1-15,1 5 1 16,-13 3-1-16,-13 5 0 15,-1-1 5-15,-6-1 4 16,-7 5 2-16,-5 4 3 16,-8-5-2-16,8 8 0 15,-14-3 2-15,6-1-5 0,0 0 0 16,1 4 0-16,-1-3-1 16,1 3-1-16,-7-4-3 15,0 4 2-15,7-4-2 16,-1 1-4-16,0-4 1 15,0 2-2-15,2-1-1 0,4-2 0 16,-5 0-3-16,-1 5 3 16,1-5 3-16,-7 2 5 15,7 2-1-15,-7-4 3 16,0 5 2-16,0-1 0 16,0 0 0-16,0 0-7 15,0 4-11-15,0-3-27 0,0 3-45 16,0 0-65-16,-7 0-88 15,0-4-161-15,-6 4-184 16,-13 4-80-16,-6-4-10 16,-13 0 37-16,-8 3 70 15</inkml:trace>
  <inkml:trace contextRef="#ctx0" brushRef="#br0" timeOffset="66145.5137">6125 4407 113 0,'-7'3'337'0,"-12"1"49"16,12-4 30-16,-6 0-37 0,0 0-65 15,-1 3-43-15,2-3-32 16,6 0-21-16,-1 0-14 16,0 0-15-16,7 0-8 15,0 0-9-15,0 0-15 16,7 0-21-16,0 0-25 0,5-3-27 15,14-1-26-15,20 1-24 16,6-4-18-16,20-5-8 16,6-2-6-16,7-1-2 15,0 1-1-15,0-1-3 0,-8 1 14 16,-6-2 5-16,-4 5 4 16,-16 1-1-16,-11-2-10 15,-8 9-22-15,-13-4-41 16,-12 7-42-16,-14 0-29 0,-12 0-12 15,-13 7 3-15,-8 0 19 16,-11 4 29-16,-8 0 37 16,-6 4 24-16,-1 2 13 15,-12 0 9-15,6 0 4 0,1 2 1 16,-1-5 3-16,13 4 1 16,1-3-5-16,5 0-3 15,15-4 2-15,5 4 1 16,1-8-3-16,12 3-1 0,-7-1 7 15,15 1-3-15,-8-3 4 16,1 1 10-16,5-1 12 16,2 0 15-16,-2-2 7 15,8 1 13-15,0-2 4 0,12-4 1 16,7 0 0-16,13 0-6 16,20-4-4-16,19-7-7 15,13-3-7-15,14-1-15 16,5 1-38-16,-6-5-72 0,7-4-120 15,-7 9-230-15,-12-4-139 16,-8 4-71-16,-6-1-10 16,-12 1 42-16,-15 2 105 15</inkml:trace>
  <inkml:trace contextRef="#ctx0" brushRef="#br0" timeOffset="67917.9647">20740 4463 91 0,'13'0'348'0,"-6"0"72"16,-1 0 29-16,-6 0 1 16,6 0-18-16,-6 0-29 15,-6 0-34-15,0 0-28 16,-8 0-29-16,1 0-37 16,-7 0-41-16,2 0-47 0,-2 3-43 15,-7-3-33-15,9 3-28 16,-2-3-22-16,7 4-20 15,-1-4-11-15,8 4-9 16,6-4-7-16,0 0-5 16,13 0-1-16,19-4-3 15,1 0-3-15,19-2-4 0,7-3-1 16,6-2-10-16,7-3-7 16,0 2-6-16,-1 2-9 15,-6-5-2-15,1 4-9 16,-7 4-2-16,-14 0-3 0,-6-1-8 15,-13 1-6-15,-6 3-10 16,-20 4-4-16,-14 4-4 16,-11 0-2-16,-15 7 12 15,-11-4 4-15,-8 7 14 16,-13 1 13-16,0-1 14 0,1 1 10 16,-1-1 10-1,7 6 10-15,6-9 7 16,6 0 11-16,15 0 9 0,5-4 6 15,13 0 4-15,14-7 0 16,12 0-5-16,20 0-12 16,14-7-8-16,5 0-5 0,14-4-7 15,0 3-5-15,0-3 3 16,-7 0 4-16,-1 4 0 16,-11-1-3-16,-15 1 0 15,-5 3-8-15,-13 1-23 16,-14 3-12-16,-19 3-9 15,-6 5-6-15,-14 3-3 0,-6 1 6 16,-7 2 21-16,1 4 12 16,-1-4 7-16,0 1 6 15,7 3 4-15,7-7 9 16,-1 3 3-16,13-2 0 16,8-5 6-16,11-3 1 15,8-1 3-15,19 2-6 16,6-5-2-16,20-5-2 0,1-2-4 15,11 0 6-15,2 0 5 16,6-4 12-16,-7 0 11 16,-1-1 14-16,-4 5 16 0,-9-3 8 15,1 2 5 1,-6-3 3-16,-7 4-5 0,0 4-9 16,-6-1-11-16,-1-1-15 15,-6 2-9-15,-6 0-14 16,-1 3-7-16,1-4-14 15,-7 4-48-15,0 0-69 16,-13 0-95-16,-7 0-137 0,-5 4-211 16,-21-1-121-16,-13 5-30 15,-19-1 29-15,-13 0 74 16,-14 4 124-16</inkml:trace>
  <inkml:trace contextRef="#ctx0" brushRef="#br0" timeOffset="71421.9259">6111 5623 291 0,'-12'0'488'0,"-2"0"72"16,1 0 63-16,1-3-20 15,4-1-143-15,2 0-90 16,6-3-60-16,0 0-56 0,6-5-47 16,8 1-48-16,5 0-33 15,1-3-26-15,6 3-13 16,7-3-15-16,-1 2-12 16,7 1-15-16,1 5-15 15,-1 1-15-15,6 10-9 0,-6-2-5 16,-6 8-1-16,-7 4 4 15,-13 6-1-15,-13 4 0 16,-13 4 4-16,-7 5-1 16,-12-5 4-16,-7 4-4 0,-7-3 2 15,1-1-3-15,-1-7-5 16,13 0-8-16,1-4-12 16,12-3-16-16,7-7-16 15,7-2-5-15,12 2-5 16,14-8 7-16,5 3 9 0,15-3 16 15,11 0 12-15,8 0 7 16,7 0 2-16,-8 8 3 16,-6-4-2-16,-6 3 1 15,-13 8-1-15,-21-1 4 0,-5 1 12 16,-20 3 10-16,-19 5 14 16,-14-2 10-16,-13 4 9 15,-12-2 2-15,-7-1-3 16,-7-4-11-16,13-4-11 0,0 1-25 15,7-3-56-15,13-10-86 16,7-2-103-16,12-2-117 16,13-6-188-16,27-7-142 15,13-3-36-15,12-7 36 0,21-1 74 16,5-3 106-16</inkml:trace>
  <inkml:trace contextRef="#ctx0" brushRef="#br0" timeOffset="71906.339">7538 5510 241 0,'26'-11'430'0,"1"3"51"15,-15-4 43-15,2 10-53 16,-8-5-122-16,0 3-77 15,2 0-40-15,-8 4-23 16,0-4-21-16,0 4-23 16,0 0-28-16,-14 4-22 15,-6 0-16-15,-12 7-22 0,-7 3-14 16,-14 5-14-16,-5 3-9 16,0 3-9-16,-14 4-14 15,7-3-7-15,0 4-7 16,6-1-5-16,7-4-1 15,6 0 3-15,7-2 1 0,13-4-5 16,7-5-6-16,12 1-2 16,14-8-4-16,12 4 5 15,14-4 5-15,12-3 7 16,7 0 9-16,13-1 5 16,-6 1 6-16,6-4-13 0,-12 0-21 15,-1 0-32-15,-7 0-39 16,-12 4-49-16,-1-4-58 15,1 0-58-15,-7 0-80 16,0-4-127-16,7 0-93 16,-1-7-21-16,7 0 20 15,1-7 45-15,5 0 85 0</inkml:trace>
  <inkml:trace contextRef="#ctx0" brushRef="#br0" timeOffset="72471.9984">8438 5525 85 0,'0'-12'448'0,"-7"5"80"15,-6 0 69-15,-6-1 64 16,5-4-154-16,2 6-119 16,5-5-81-16,7-1-73 0,7-2-62 15,5-1-64-15,15-2-49 16,5-2-27-16,1 0-12 15,-1 2-3-15,8 2-7 16,-8 3 0-16,-5 6 1 16,-2 2 7-16,1 8 1 15,0 2 3-15,-12 9 3 0,-2 7 4 16,-12 4 4-16,-6 3-8 16,-8 0-3-16,-4 5-3 15,-15 2-4-15,1 1 1 16,-8-1 0-16,1 1 1 15,-7-4 5-15,13-4 1 16,1-3 4-16,-1-4-2 0,14 0-3 16,0-7-4-16,6-4-3 15,-1 0-6-15,14-4-4 16,7-3-5-16,6-4 1 16,13-4 2-16,13 1-4 15,14-9 0-15,-2 5 1 0,8-7 0 16,-1 3-3-16,1 0 3 15,-6-1 1-15,-1 4 1 16,-13-2-2-16,0 6 0 16,-13-3 2-16,0 3-6 15,-7 4-20-15,-5-4-44 0,-2 1-68 16,-5 3-87-16,0-4-135 16,-7 4-205-16,0 0-114 15,-7 0-26-15,-6-3 31 16,7-1 67-16,-1-3 124 15</inkml:trace>
  <inkml:trace contextRef="#ctx0" brushRef="#br0" timeOffset="72781.5867">9858 5591 294 0,'19'-5'561'15,"-5"2"88"-15,-1 3 62 0,-7-4 4 16,1 4-203-16,-7 4-126 16,0 4-79-16,0-1-71 15,-7 11-52-15,-6 0-34 16,-7 4-51-16,1 4-87 15,-7-1-128-15,-6 4-157 0,-7 2-265 16,-7-2-171-16,-13 0-82 16,0 0-3-16,-12-4 70 15,6-6 127-15</inkml:trace>
  <inkml:trace contextRef="#ctx0" brushRef="#br0" timeOffset="73564.3158">11097 5176 211 0,'-14'0'495'0,"1"-4"79"15,6 2 63-15,-5-6 18 16,5-4-174-16,7 1-107 16,13-7-75-16,7 4-63 15,12-5-52-15,1 1-45 16,13 3-38-16,-7 1-32 16,6 7-25-16,-13-1-10 0,-5 11 4 15,-8 9 7-15,-19 10 6 16,-6 7 6-16,-20 7 5 15,-7 8 0-15,-13 4-9 16,1 0-14-16,-7 0-6 16,-1-5-5-16,8-2-1 15,13-5 0-15,-1-10-1 0,7-1 3 16,6-6 0-16,8-4-2 16,5-4-3-16,7-4-3 15,19-4-6-15,7 1-2 16,13-4-3-16,14-4-5 15,5-3-12-15,1 0-24 0,0 0-49 16,-1-4-76-16,1 0-99 16,0-1-109-16,-14 2-156 15,7-1-165-15,-13-1-62 16,-6 1 15-16,-7-3 65 16,-6 3 95-16,-1 0 157 0</inkml:trace>
  <inkml:trace contextRef="#ctx0" brushRef="#br0" timeOffset="74875.1553">11983 5018 120 0,'6'0'274'0,"0"0"4"15,-6-3-12-15,7 3-33 16,6-3-48-16,-7 3-61 0,1-5-46 16,6 2-33-16,-6-1-23 15,-1 1-12-15,0 3-1 16,-6-4 3-16,8 4 16 16,-2 0 28-16,-6 0 28 15,6-4 24-15,-6 4 18 16,0 0 8-16,0-3-3 0,-6 3-15 15,6 0-18-15,-6 0-2 16,-8 7 2-16,-6 0 11 16,-5 8 6-16,-15-1 5 15,1 8 9-15,0 1-3 16,-7 2-6-16,1 1-6 16,5-1-4-16,-5 1-8 0,7-3-17 15,5-2-13-15,7-6-20 16,6-1-19-16,7-3-18 15,6 0-14-15,7-3 0 16,7-4-1-16,6-4 1 0,13 3 3 16,7-3 2-1,13 5 4-15,-1-3 2 0,7-2 2 16,0 4 3-16,6-1-2 16,1 1-17-16,0 0-45 15,-7 0-66-15,1-4-90 16,-8 0-160-16,1-4-191 0,-1 0-86 15,-13 0-10-15,1-10 33 16,-7-1 72-16</inkml:trace>
  <inkml:trace contextRef="#ctx0" brushRef="#br0" timeOffset="75347.2435">12706 4997 110 0,'33'-26'464'15,"-1"4"73"-15,1 1 62 16,12-2 55-16,-5 4-168 16,5 5-120-16,1-1-77 15,-7 8-59-15,-1 3-47 0,-11 8-46 16,-15 1-38-16,-4 5-27 16,-16 5-18-16,-11 3-11 15,-13 0-12-15,-14 4-8 16,1-3-5-16,-8 2-3 15,7 1-6-15,7-4-8 0,7 1-15 16,6-5-20-16,7-2-14 16,19-1-3-16,0 0-4 15,19-4 3-15,13 0 11 16,14-3 16-16,7 3 13 16,4 0 4-16,2 1 4 15,0 3 2-15,-1 3 5 0,-5 1 11 16,-14-1 22-16,-13 2 25 15,-20-2 24-15,-6 5 13 16,-19-2 13-16,-21-2-6 16,-11 4-21-16,-8-1-22 0,-6 1-25 15,7-6-34-15,-7-1-69 16,12-1-97-16,7-4-136 16,7-3-256-16,0-4-150 15,13-4-60-15,6-3 11 16,8-4 67-16,5-3 121 0</inkml:trace>
  <inkml:trace contextRef="#ctx0" brushRef="#br0" timeOffset="75853.1171">14472 5095 339 0,'-8'0'500'0,"8"4"53"15,-6-4 35-15,0 4-51 16,0 3-159-16,-8 4-84 16,-5 4-57-16,-1 7-40 15,-6 4-25-15,0-1-39 0,-7 4-56 16,1 4-87-16,-1-4-102 16,-6 0-135-16,7 1-220 15,6-8-140-15,-7 1-62 16,13-9 10-16,-6-7 58 15,14-3 110-15</inkml:trace>
  <inkml:trace contextRef="#ctx0" brushRef="#br0" timeOffset="76297.0242">15260 4839 139 0,'33'-15'501'15,"-7"0"79"-15,-7-2 59 16,1-2 55-16,6 1-159 16,-7-1-143-16,1 5-83 15,6 3-70-15,0 0-54 16,0 7-51-16,1 4-47 15,-8 4-28-15,-6 7-16 0,-7 8 0 16,-12 2 2-16,-7 8 0 16,-20 8 0-16,-6 1-3 15,-13-2 3-15,-7 3 5 16,0 2 8-16,1 0 14 0,6-9 8 16,0 2 5-16,19-5-5 15,7-8-10-15,13-2-11 16,20-4-17-16,19-7-29 15,25-8-59-15,22-5-96 16,24-10-128-16,1 1-169 16,13-8-248-16,-7-4-126 15,-7-3-28-15,-6-4 49 0,-6 0 104 16,-12 0 156-16</inkml:trace>
  <inkml:trace contextRef="#ctx0" brushRef="#br0" timeOffset="76497.7984">16302 4803 69 0,'13'0'471'0,"-6"0"99"16,0 0 81-16,5 0 59 15,8-4-149-15,0 0-142 16,19-3-108-16,6-4-92 0,7 0-95 16,7 0-124-1,0-4-130-15,0 5-167 0,-7-5-219 16,-13 7-132-16,-13 1-51 15,-20 3 30-15,-6 4 74 16,-20 4 132-16</inkml:trace>
  <inkml:trace contextRef="#ctx0" brushRef="#br0" timeOffset="76653.7827">16505 4868 105 0,'-33'30'430'16,"7"-4"69"-16,6-5 49 15,8-6 15-15,12 0-163 16,18-8-127-16,15-3-105 15,19-8-112-15,7-3-144 16,6-4-206-16,7-8-158 0,-7 2-79 16,0-6-27-16,0-2 25 15,-12-5 84-15</inkml:trace>
  <inkml:trace contextRef="#ctx0" brushRef="#br0" timeOffset="76842.3693">17170 4715 233 0,'0'0'473'0,"6"0"78"16,0 0 50-16,0 0-44 16,14-4-157-16,13-4-120 15,12 1-97-15,7-3-109 16,7-5-108-16,-6 3-125 16,5 2-187-16,-13-5-152 0,-5 4-73 15,-15 4-7-15,-11 0 33 16,-14 7 85-16</inkml:trace>
  <inkml:trace contextRef="#ctx0" brushRef="#br0" timeOffset="77006.6102">17338 4803 173 0,'-19'18'413'0,"12"-3"40"16,14-5 25-16,12-6-42 15,14-4-171-15,13-4-120 16,13-6-112-16,6-2-172 15,0-3-171-15,0-6-92 0,-7 3-51 16,-5-9-18-16,-2 6 38 16</inkml:trace>
  <inkml:trace contextRef="#ctx0" brushRef="#br0" timeOffset="77537.9666">18297 4492 429 0,'12'-12'516'16,"8"1"48"-16,6-4 31 16,13 1-109-16,0-5-182 0,7 5-106 15,6-1-65-15,-6 4-43 16,-1 4-27-16,-12 4-9 16,-8 6-8-16,-5 4-3 15,-13 4 5-15,-14 4-1 16,-13 3-3-16,2 3-9 15,-9 6-10-15,1-5-8 0,0 4-10 16,0-1-3-16,0-4-4 16,0 2 2-16,13 0-6 15,0-9-5-15,13 1 0 16,6-5-5-16,14-3 0 16,6-3-2-16,7 0 7 15,6-4 5-15,13 0-1 0,-7 0 3 16,-6 4 2-16,7 3 8 15,-13 1 17-15,-1 2 27 16,-19 9 29-16,-6 0 34 16,-14-2 36-16,-6 5 24 15,-13 0 7-15,-6 0-9 0,-7-3-4 16,-7 2-8 0,1-6-8-16,-2-1-8 0,2-2-12 15,6-5-15-15,6-7-24 16,14-4-47-16,-1-3-85 15,14-7-117-15,6-1-153 16,6-7-223-16,1 3-235 16,-7 2-105-16,-13 2-8 0,-13 3 57 15,-19 9 125-15,-21-1 206 16</inkml:trace>
  <inkml:trace contextRef="#ctx0" brushRef="#br0" timeOffset="78913.4766">3518 6399 11 0,'-78'4'374'15,"6"-4"72"-15,7 5 66 16,7-5 36-16,19 3-86 0,-1-3-65 15,14 0-32-15,7 0-30 16,-1 0-30-16,7 0-39 16,7 0-53-16,12 0-52 15,13 0-48-15,27 0-31 16,32 3-33-16,27-6-16 16,38-5-6-16,14-3-6 0,19-3-4 15,-1-9-14-15,-5 6-20 16,-14-5-45-16,-19 3-68 15,-13-3-79-15,-14 4-94 16,-19 3-125-16,-18 1-152 0,-15-1-85 16,-32 5 0-16,-19-2 46 15,-27-3 75-15,-19 5 116 16</inkml:trace>
  <inkml:trace contextRef="#ctx0" brushRef="#br0" timeOffset="79302.1334">4398 6011 210 0,'-14'-14'362'0,"2"-1"51"0,5 4 22 16,1 1-102-16,6 2-83 15,6 1-64-15,7 3-44 16,13 8-34-16,7 3-24 16,-1 3-6-16,14 2-3 15,6 6-5-15,6-4-9 0,1 5-9 16,-6 0-8-16,-1-5-8 15,-1 1-8-15,2-1-9 16,-7 1-3-16,-7-5-4 16,-7 2-4-16,1-5 2 15,-7 4 10-15,0-4 16 0,-13 0 25 16,0 2 35-16,0 1 37 16,-13 5 34-16,-6 3 23 15,-1 1 10-15,-13 6-4 16,1 0-20-16,-7 4-31 0,-7 5-36 15,8-1-29-15,-8 1-48 16,7-5-85-16,-7 4-115 16,1-8-141-16,6 4-220 15,-7-4-160-15,7-2-66 0,-14-5 19 16,1 1 76-16,7-4 120 16</inkml:trace>
  <inkml:trace contextRef="#ctx0" brushRef="#br0" timeOffset="84216.0346">7793 7261 60 0,'-6'-30'434'0,"-8"1"79"0,1 0 55 16,0 2 48-16,0 6-151 15,0-1-115-15,6 7-89 16,1 8-63-16,6 7-10 16,6 15 1-16,8 10 8 15,-2 15 28-15,8 19 30 0,-1 15 16 16,-5 18-19-1,5 3-36-15,1 3-44 0,0 1-48 16,6-3-40-16,-7-9-36 16,7-5-26-16,-6-10-36 15,-8-9-63-15,2-12-78 16,-1-10-102-16,-7-12-157 0,0-12-273 16,2-9-136-16,-2-18-33 15,-6-13 29-15,0-14 78 16,-6-6 145-16</inkml:trace>
  <inkml:trace contextRef="#ctx0" brushRef="#br0" timeOffset="86650.1771">7454 7085 179 0,'-33'3'360'0,"8"-3"41"15,-2 0 32-15,14 4-93 0,6-4-95 16,7 4-65-16,14-4-40 16,11 4-28-16,28-4-20 15,18 0-12-15,27 0-7 16,26-4 1-16,20 0-4 15,18 0 19-15,33-3 46 16,34 4 31-16,18-5 12 0,33 0 5 16,34 2 8-16,5-5-24 15,19 3-50-15,8 2-36 16,6-2-21-16,6 0-15 16,1-3-22-16,6 3-11 15,-1 1-13-15,-5-3-9 16,-1 2-3-16,-12 1-3 15,-8-4 7-15,-5 4 11 0,-15-1 12 16,-4-3 9-16,-14 0 2 16,-8 1 1-16,-12-1-3 15,-5-5-10-15,-15 6-8 16,1-5 4-16,-14 0 13 0,1 1 14 16,-1-1 7-16,-6 0 5 15,7 1 2-15,7-1-3 16,5-3-15-16,7-1-12 15,0 1-5-15,1 0 4 16,5-5 8-16,7 6 9 0,7-2 5 16,0-3-2-16,13 0-1 15,0 4-8-15,12 0-13 16,1-1-9-16,-1 1-7 16,1 4 1-16,0-5-2 15,-13 5 0-15,0-5-2 16,-8 8-6-16,-5-1-4 15,-7 2 4-15,0 0 0 0,-12-2 0 16,-1 5 5-16,-6-4 3 16,-21 0 6-16,1-1-4 15,-18 2 1-15,-15-1-1 16,-25 1-3-16,-14-2-2 0,-19 4-3 16,-13 5-11-16,-21-5-15 15,-5 5-12-15,-19 3-9 16,-14-3-3-16,-13-2 0 15,-12 5 5-15,-8 0 13 16,-13 0 8-16,-5-4 2 16,-1 4-6-16,-6 0-10 0,-1 0-10 15,0-3-15-15,0 3-6 16,1-4 2-16,0 1 7 16,-1-1 14-16,7 1 12 15,-6-1 17-15,0 0 11 16,-1 0 2-16,1 1 2 15,-8-1 4-15,-5 4 4 0,6-3 4 16,-6 3 1-16,-7 0 2 16,0 0 4-16,-7 0-1 15,1 0-5-15,-1 3-3 16,0 1 0-16,1 3 3 16,0 1-2-16,-8 6 2 15,2 4 10-15,-8 5 11 0,7 10 8 16,-13 3 15-16,0 7 5 15,0 5 2-15,-1 0-4 16,2 3-10-16,5 1-8 16,0 3-21-16,8 0-5 15,5 3-12-15,0 1-11 0,1-4-2 16,0 0-6-16,6 0-8 16,-7-7-18-16,1 0-4 15,-1-9 1-15,0-3-1 16,1-6 1-16,6-4 12 15,-6-5 13-15,-2-6 12 16,8-3 7-16,-12-2 5 16,5-3 3-16,-12-3 0 0,0 1 5 15,-8-5 1-15,-5 0-3 16,-1 0-3-16,-13-5-5 16,1 1-9-16,-1 4-9 15,-6-7-12-15,-13 5-19 0,-7-3-11 16,-6 5-11-16,-13-3-7 15,-7 3-6-15,-13 0-3 16,-13 0 8-16,-6 3-5 16,-13 4-5-16,-14 0-3 15,-12 2 5-15,-7-2 3 16,-6 4 12-16,-1 0 18 16,-5 0 20-16,-8-4 21 0,1 4 12 15,-1 4 6-15,-6-5-5 16,0 2-8-16,-7 2-13 15,1-2-25-15,-1 2-33 16,-6-3-39-16,6 4-22 16,-6-1-12-16,1-2 9 0,-8 2 24 15,7-3 39-15,0 0 44 16,0-1 30-16,-1-2 27 16,2-1 15-16,-8 1 19 15,1-2 19-15,6 2 21 0,-7-1 13 16,14 4 1-16,-8 5-12 15,15-5-21-15,-8 3-23 16,14 4-25-16,6-3-17 16,0 0-14-16,0 3 0 15,13-4-2-15,-7 2 1 16,7-3-5-16,-6-1 6 0,-7-1 7 16,-6 3 3-16,-1-2 15 15,1 2 19-15,-7 1 21 16,-1 3 11-16,2-7 12 15,5 7 7-15,1-2-9 16,-1-2-20-16,1 1-18 0,12 0-17 16,7-1-14-16,0 1 0 15,14-1 2-15,-1-3 3 16,7 4 5-16,-1-5-1 16,7 1 7-16,-13 1-8 15,1-5-2-15,-8 5 4 0,1-2 9 16,-1 5 5-16,0-4-1 15,1 3-2-15,-7-3-4 16,6 4-11-16,-5-4-12 16,5 3-8-16,1-2-6 15,0 2 1-15,-1-3 1 16,7 3 1-16,1-2 3 0,5-1-4 16,14-4-1-16,-7 4-2 15,13-4 2-15,7 1-2 16,0-1 4-16,-1 0 8 15,7 1 4-15,0-4 7 16,14 4-5-16,-7-6 1 16,-1 2-2-16,7-1 8 15,1 2 11-15,5-5 12 0,8 3 11 16,-1-3 10-16,0 0 8 16,6 0-3-16,9 4-8 15,-2-4-14-15,0 4-12 16,0 0-11-16,7-2-11 15,0 3-2-15,6-2-5 16,0 1 1-16,1-1 1 0,6 1 6 16,0 0 1-16,6-4 7 15,0 0 14-15,7 0 12 16,-1 0 7-16,2-4 2 16,5 0 0-16,7-3-7 15,0 4-12-15,13-4-6 16,0 3-6-16,0-4-6 0,6 5-2 15,7-5-1-15,7 4 0 16,-8-3-5-16,14 0-5 16,-6-1 3-16,6 1-3 15,0 0-1-15,0-1 1 16,0 1 0-16,0 3 0 16,6-3-2-16,-6 0 0 0,0 0-7 15,7 3-19-15,0-3-28 16,5 2-42-16,8 3-54 15,-1-6-95-15,7 4-172 16,7 1-123-16,-1-5-47 16,8 2 3-16,-7-6 35 15,12-3 87-15</inkml:trace>
  <inkml:trace contextRef="#ctx0" brushRef="#br0" timeOffset="87737.9193">8673 7700 340 0,'-27'8'414'16,"1"-1"48"-16,0-4 13 15,-7-3-87-15,1 0-88 16,6-3-67-16,0-4-48 16,-1-8-35-16,8 0-26 15,0-3-20-15,12 3-9 0,1-6-5 16,6 2-9-16,13-4-8 16,0 2-12-16,6 3-16 15,1-1-20-15,12 5-13 16,1 3-5-16,6 4-2 15,1 3-6-15,5 8-1 16,-13 3 1-16,1 8 5 0,-7 3 9 16,-13 3 8-16,-6 8 11 15,-7 5 4-15,-7 3 6 16,-12 3 2-16,-14 0-3 16,1-3-1-16,-15 3-2 15,2-3 3-15,-1-1-1 0,1-6-2 16,5-4-2-16,15-1-11 15,-1-7-4-15,12 0-4 16,14-6 4-16,7-2 1 16,13-3 2-16,26-7 5 15,5 0 4-15,21-7-3 16,12-3-13-16,1-2-30 0,6-6-54 16,-6 0-77-16,0-1-98 15,-13 2-166-15,0-5-186 16,-21-1-77-16,-5 5-3 15,-13-8 45-15,-7 5 76 16</inkml:trace>
  <inkml:trace contextRef="#ctx0" brushRef="#br0" timeOffset="88213.1179">9702 7190 11 0,'0'-17'326'0,"-7"2"52"16,1 1 44-16,6 2-3 0,-7 1-102 16,7 5-74-16,0-2-52 15,-6 4-47-15,6 1-38 16,0 3-32-16,0 7-15 15,0 1 5-15,6 6 24 16,1 9 28-16,6 6 43 16,-6 7 37-16,5 8 29 15,8 6 12-15,-7 10-12 0,7 1-16 16,-1 6-32-16,7-1-34 16,-6 0-33-16,-1-4-24 15,8 0-11-15,-8-7-12 16,0 0-13-16,-6-4-7 15,1-3-8-15,-2-8-11 16,-5 1-8-16,-7-8-6 0,0-4-5 16,0-4-14-16,-7-3-26 15,-5-3-53-15,-8-7-94 16,-6-6-120-16,-1-6-214 16,-5-4-179-16,-1-4-76 15,1-6 1-15,6-8 64 0,-1-3 104 16</inkml:trace>
  <inkml:trace contextRef="#ctx0" brushRef="#br0" timeOffset="89716.5721">20499 2821 83 0,'0'-19'277'0,"0"1"38"15,0 0-2-15,0 0-19 16,0-1-31-16,-7 4-26 16,1 1-17-16,0-1-17 0,-2 4-15 15,8 4-13-15,-6 0-8 16,6-1-9-16,-6 4-14 15,6 1-8-15,0-1-9 16,-7 0-8-16,7 1-11 0,-6 3-13 16,-1 0-14-16,1 0-15 15,6 0-14-15,-7 7-9 16,1 0 6-16,6 5 5 16,0 2 14-16,6 4 14 15,1 8 16-15,12 4 14 16,8 6 1-16,11 5-3 0,1 2-1 15,7 8 2-15,6 5-4 16,0 6-3-16,7-1-7 16,6 10-10-16,7-2-9 15,6 5-13-15,-6-2-10 16,-1-1-14-16,7 2-6 0,1 0-3 16,-8-4-7-16,8-2-4 15,-8-5-5-15,-6-3-4 16,1-5-4-16,-7-6-2 15,-2-4 0-15,-10-3-2 16,-9-5 2-16,-5-7-3 16,-7 0-1-16,-6-6 4 15,0-2 2-15,-8-6 0 0,-5 0 0 16,6-1 4-16,-13-3 0 16,7-3-2-16,-7-1 4 15,6-3 5-15,-6-1 7 16,6 1 2-16,-6-1 2 15,-6-3 2-15,6 0-5 0,-13 0-5 16,0 0-9-16,0-3-5 16,0 3-17-16,0-4-25 15,-1 1-47-15,2-1-75 16,-8-3-127-16,7-1-190 16,-7-3-260-16,8 0-124 0,-14 0-31 15,-7 1 34-15,-13 2 106 16,1 1 178-16</inkml:trace>
  <inkml:trace contextRef="#ctx0" brushRef="#br0" timeOffset="91484.5125">5916 4367 170 0,'-20'11'370'0,"1"-4"43"15,6-4 25-15,13 1-87 0,6-4-116 16,20-4-69-16,7 1-45 16,13-4-33-16,13-4-11 15,12 0-1-15,0 0 2 0,8-4-6 16,-1 4-6-16,0 0-6 16,-6-4-10-16,-7 8-14 15,-6 0-11-15,-8-1-11 0,-4 4-10 16,-21 1-4-16,0 3 0 15,-13 0 5-15,-20 3 6 16,-6 9 6-16,-26-2 8 16,-6 9 7-16,-21-2 7 0,7 6-1 15,-6 0-1-15,14-2-1 16,5-3-6-16,7 1-8 16,13-8-5-16,13 0-2 15,6-4-4-15,27-2 0 0,6-5-1 16,13-5 0-16,7 1-2 15,5-4-5-15,1 2 0 16,-5-5-6-16,-15 7-3 16,-7 0-3-16,-5 0-5 0,-20 4 0 15,-12 4 2-15,-21 7 3 16,-19 3 2-16,-7 6 5 16,-6 2 9-16,-7-1 3 15,7 1 7-15,13 0 5 16,0-3 6-16,19-5 10 0,7-2 9 15,20-1 6-15,18-11 6 16,15 0 7-16,25-8 4 16,13-3-3-16,0-4-2 15,14 1-3-15,-8-5-14 0,0 1-6 16,-6 0-24-16,-6 4-55 16,0-5-85-16,-13 4-128 15,-1 3-227-15,1 2-125 16,-7 3-55-16,0-5 13 15,7 2 55-15,12 3 113 0</inkml:trace>
  <inkml:trace contextRef="#ctx0" brushRef="#br0" timeOffset="93096.094">23301 4432 85 0,'0'4'168'0,"0"-4"-9"16,6 0-11-16,1 0-2 15,-1-4 10-15,0 4 12 16,8 0 17-16,-1 0 24 0,-6-3 14 15,5 3-2-15,1-4-9 16,-6 4-18-16,0-4-14 16,-1 4-22-16,-6 0-19 15,-6 0-25-15,-8 0-28 16,-11 0-16-16,-9 0-16 0,-4 4-4 16,-8 3-1-1,0 1 2-15,7-5 2 0,7 5-2 16,12-5 0-16,0 1-11 15,20 1-11-15,14-10-11 16,25 1-4-16,13 1 0 16,13-8-10-16,6 0 1 0,8-4-4 15,-14 4-5-15,0 0 2 16,-6 0 10-16,-13 1 14 16,-14 2 14-16,-6 4 12 15,-13 1 6-15,-19-1 1 16,-8 4-9-16,-18 4-13 15,-13-1-14-15,-8 5-7 0,-6 3-4 16,-6-1-4-16,0 2-1 16,7 2-3-16,5-3-1 15,8 0-5-15,13-1 7 16,5-2-1-16,8 4 3 16,12-9 7-16,20 1 1 0,7-4 2 15,19-4-6-15,13 1 0 16,7-5-3-16,12 1-4 15,-5-4 0-15,5 3-2 16,-12 1 2-16,-14-4 1 0,-12 7 1 16,-13 1-3-16,-20 3 1 15,-20 7 4-15,-19 0 4 16,-14 1 8-16,-12 6 9 16,-6 1 11-16,6 0 1 15,0 0 10-15,19-4 1 16,1-1 4-16,19-2 0 15,6-1 3-15,13-3 1 0,26-8-8 16,8 1-3-16,19-5-9 16,12-6-12-16,7 3-8 15,0-8-5-15,7 4 3 16,-14 1 11-16,-5-1 8 0,-7 4 18 16,-14 0 15-16,-5 0 3 15,-15 7-5-15,-12 1-11 16,-6 3-13-16,-14 0-17 15,0 3-15-15,-12 1-3 16,-1 0-3-16,1 3-1 16,-1-3 1-16,7 3 0 15,0 0-20-15,7-3-35 0,5 0-72 16,8-1-100-16,6-3-145 16,0 0-251-16,6 0-116 15,-6 0-34-15,-6-3 31 16,-20-1 80-16,-26 0 136 0</inkml:trace>
  <inkml:trace contextRef="#ctx0" brushRef="#br0" timeOffset="95836.3225">5623 2645 178 0,'0'-18'312'16,"0"3"45"-16,6 0-11 0,-6 1-51 16,7 2-51-16,-1-3-36 15,1 5-19-15,-7 3-21 16,0-5-14-16,6 9-12 15,-6-4-14-15,0 3-17 16,0 1-24-16,0-1-18 16,0-1-16-16,7 5-12 0,-7 0-3 15,13 5 5-15,-7 2 11 16,14 0 15-16,-1 8 17 16,15 6 20-16,4 6 13 0,15 9 14 15,5 12 21-15,14 6 8 16,5 13-1-16,15 7-14 15,6 2-14-15,12 5-24 16,1 3-37-16,13-4-13 16,0-3-9-16,0 1-6 0,-1-3-1 15,-5 0-1-15,-1-6 4 16,-13 0-11-16,-5-3-12 16,-22-7-8-16,2-4-2 15,-14-7-3-15,-13-5 3 16,-13-6 0-16,-13-7 10 15,0-1 11-15,-13-6 9 16,-7-6 3-16,-6-3-1 0,-12-2-3 16,-2-5-25-16,1 1-51 15,-6-5-87-15,0 1-123 16,-1-4-167-16,7 4-264 16,13-4-126-16,0 0-36 0,0 0 39 15,0 0 96-15,13 0 153 16</inkml:trace>
  <inkml:trace contextRef="#ctx0" brushRef="#br0" timeOffset="97384.8474">10223 7429 315 0,'0'-4'461'15,"0"4"72"-15,0-3 66 16,0-1-54-16,0 1-71 16,7-1-44-16,-7-4-29 0,12 1-29 15,-4-3-34-15,10 2-51 16,2-7-58-16,13 1-57 16,19-1-44-16,0-4-38 15,14 1-32-15,-9 0-16 16,2 4-13-16,0-1-3 0,-13 7-13 15,-1 2-5-15,-5 6-2 16,-8 0-1-16,-13 10-1 16,-5 5-3-16,-8 6 5 15,-18 5 2-15,-8 4-3 16,-7-1 2-16,-5 0-2 16,-7 4 2-16,-7-4-1 0,7-3-14 15,-7 0-5-15,14-4-4 16,-1-4-5-16,14-3-4 15,6-1-14-15,0-3 4 16,7-4-4-16,6-2 2 16,6-2 2-16,13 0 7 0,7 2 14 15,14-5 8-15,5 0 8 16,1 0 0-16,-1 0 0 16,8 7 1-16,-8 1 0 15,1-1-2-15,-7 3 1 16,-13 5 1-16,-6-1 5 0,-8 9 15 15,-18-2 17-15,-8 1 17 16,-11 1 17-16,-8-1 9 16,-19 0 0-16,-6-5-14 15,-7 2-21-15,-8-1-19 16,2-3-18-16,6 0-10 16,0-4-19-16,13-5-40 0,-1-1-67 15,8-2-109-15,5 1-138 16,1-8-201-16,21 1-205 15,-2-4-80-15,13-8 8 16,0 3 78-16,14 3 123 16,0-7 192-16</inkml:trace>
  <inkml:trace contextRef="#ctx0" brushRef="#br0" timeOffset="98438.0339">11878 7246 25 0,'-19'-4'95'15,"-1"-2"4"-15,0-2 25 16,1 4 38-16,6-3 24 15,-6 0 20-15,5 3 5 16,-5-3-21-16,12-2-35 16,1 2-45-16,6-3-33 0,0-2-24 15,0 3-11-15,0-3 7 16,6 1 6-16,-6-1 11 16,7 2 14-16,-7 3 5 15,0-5-5-15,7 2-10 16,-7-6-5-16,6 10-1 15,-6-5-3-15,6-1 5 16,-6 4 6-16,0 2-1 0,0 2 8 16,0-3-2-16,0 7 1 15,0-4 0-15,0 0-2 16,0 4 2-16,-6 0-10 16,6 0-5-16,0 0-3 15,0 4 3-15,0 7 8 0,6-1 16 16,0 10 26-16,8 2 27 15,-1 7 25-15,0 7 9 16,6 9 9-16,1 2-6 16,6 11-9-16,0 5-24 15,-7 3-21-15,1 1-17 0,6-2-21 16,-6-3-9 0,-1 0-12-16,1-7-5 0,-7-3-3 15,-7-5-3-15,8-7-2 16,-14 1-1-16,6-8-5 15,0 0-3-15,-6-4-3 16,0 1-6-16,0-8-8 16,0-1-8-16,0-6 2 0,0 0-7 15,0-4 0-15,0-4-5 16,0 0 1-16,0 0-3 16,-6 1-5-16,0-5-5 15,-8 2-11-15,8-2-8 16,-7 0-9-16,0 1-8 15,0-4-10-15,0 0-4 0,6 4-10 16,-6-4-29-16,0 0-68 16,0 0-109-16,1-8-167 15,-8 2-246-15,0-6-118 16,-6-2-37-16,0-8 40 0,0-8 98 16,0-3 168-16</inkml:trace>
  <inkml:trace contextRef="#ctx0" brushRef="#br0" timeOffset="101506.5817">9109 3860 329 0,'-45'23'454'16,"-1"-9"70"-16,7 1 76 15,-1-3-56-15,7-5-52 16,8 0-38-16,12-3-45 16,0-4-50-16,13-4-67 15,13-3-83-15,13-4-81 0,26-4-58 16,7 1-34-16,6-5-20 15,0 1-9-15,-6-1-6 16,-7 8-1-16,-13 0-6 16,-7 4-6-16,-19 3 1 15,-19 8 2-15,-20 7 0 16,-26 3 4-16,-14 13 5 0,-18-2 1 16,-1 4 1-16,-6-3 0 15,6 3 3-15,14-7-2 16,12-1-1-16,19-6 5 15,21-3 0-15,26-8-3 16,25-4 0-16,27-4-3 16,20-11-1-16,4 1-4 0,2-5 4 15,0 1 0-15,-13 3 1 16,-20 1 2-16,-6 3-1 16,-13 4-7-16,-21-1-33 15,-12 4-75-15,-20 1-102 16,-5 3-149-16,-7 3-245 15,-2 1-127-15,9-4-41 16,5 4 35-16,20-4 82 0,26-4 137 16</inkml:trace>
  <inkml:trace contextRef="#ctx0" brushRef="#br0" timeOffset="102886.492">23965 4004 141 0,'-25'6'206'15,"-2"0"25"-15,-5 0 12 16,-8 2-4-16,1-1-7 0,1 1-11 16,-1-1-3-16,-7 0-12 15,-7 0-6-15,8 1-3 16,-7-1-12-16,7 0-6 16,-8 0-15-16,14 1-13 15,0-1-16-15,6 0-21 16,14-3-15-16,6 0-21 0,6 0-19 15,14-8-19-15,19 4-14 16,6-8-7-16,14 1-13 16,6-3 1-16,0-2-5 15,-6 1 2-15,-1 0 4 16,-12 4 1-16,-7 0 11 0,-6 2 1 16,-14 3 1-16,-19 2-1 15,0 2-4-15,-19 6-2 16,-7 0 0-16,-1-1 0 15,1 4 9-15,7 0 4 16,5-3 16-16,8-5 11 16,12 0 4-16,14-3-2 0,6-3-4 15,13 0-3-15,13-5-15 16,0 1-14-16,1-4-8 16,-8 3 6-16,-6 1 8 15,-7 3 15-15,-12 1 8 16,-14 3 7-16,-12 0 4 15,-7 3-8-15,-14 5-13 0,8-5-16 16,-7 5-6-16,7 3-8 16,5-4-6-16,8 1 4 15,6-5 2-15,13 0 3 16,0 1 2-16,20-4-1 16,6-4 0-16,13 1-6 0,-7 0-25 15,7-5-61-15,-13 4-105 16,1-3-196-16,-15-4-226 15,-5 4-119-15,-14-4-42 16,-5 0 24-16,-8 0 82 16,-13 3 188-16</inkml:trace>
  <inkml:trace contextRef="#ctx0" brushRef="#br0" timeOffset="104711.3153">12693 7429 101 0,'-13'0'332'0,"6"0"55"0,0 0 22 15,1 0-16-15,-7 0-40 16,13-4-48-16,-7 4-37 16,-5-7-31-16,5 4-27 15,1-1-26-15,-1-4-23 16,-6 5-14-16,7-4-5 15,-2 3-4-15,2 1-6 0,-7-1-11 16,13 0-17-16,-6 0-21 16,-1 4-27-16,14-3-22 15,-1 3-16-15,1 0-13 16,13 0-5-16,-1 0-1 16,13 0 2-16,1-4 4 0,13 0-3 15,6 1-2-15,0-8 1 16,0 2 0-16,0 0-3 15,7-7-1-15,-14 5-4 16,8-3 3-16,-7 3 3 16,-14-1 6-16,-7 2 3 15,2 6 4-15,-7 1 15 0,-1 6 18 16,7 1 29-16,-6 11 30 16,-1 7 32-16,0 4 26 15,1 11 19-15,0-1-2 16,-1 7-17-16,1 2-30 15,-7-2-32-15,0 1-29 16,-7 1-23-16,7-5-26 0,-13 0-42 16,0-7-49-16,-6-1-68 15,-7-5-89-15,0-5-107 16,-6-1-117-16,-8-2-175 16,1-5-139-16,-6-3-32 15,6-7 36-15,-1-4 76 0,8-6 110 16</inkml:trace>
  <inkml:trace contextRef="#ctx0" brushRef="#br0" timeOffset="105148.2727">12960 7667 90 0,'-14'0'456'16,"2"4"68"-16,5-4 52 0,1 0 37 15,-1 0-169-15,0 3-134 16,14-3-82-16,0 0-55 15,26 0-37-15,5-3-25 16,15-4-12-16,24 0-16 16,8-5-3-16,7-5-4 15,5 2-10-15,2-4-15 16,-8-3-22-16,0 0-12 0,-7 4-11 16,-5 0-14-16,-14-1-23 15,-13 8-27-15,-7 0-38 16,-12-1-49-16,-7 6-59 15,-6 3-94-15,-8-5-124 16,2 5-121-16,-8-2-40 16,1 1 6-16,-1 1 37 0,1-4 87 15</inkml:trace>
  <inkml:trace contextRef="#ctx0" brushRef="#br0" timeOffset="105829.0947">14517 6895 209 0,'0'-5'336'0,"0"5"43"15,0 0-8-15,0 0-50 16,6 0-59-16,-6 5-35 0,8-5-24 15,-2 7-21-15,-6-3-13 16,12 2-18-16,-4 6-12 16,-2-1-13-16,-6 3-10 15,6 1-4-15,1 3 5 16,-1 0 3-16,1 5-6 16,6 2-2-16,-7 1-1 0,0 7-5 15,8 0-5-15,-1 4 5 16,-6 3 9-16,6 0 6 15,-1 7 3-15,-5 6-9 16,6-3-12-16,-7 4-24 16,8-1-21-16,-1 1-24 0,0-2-12 15,-7-8-10-15,7 0-5 16,1-3-5-16,-8-9-1 16,0-3 1-16,1-3-12 15,-1-4-15-15,-6-4-17 16,7-3-21-16,-7-4-26 15,0 0-17-15,0-4-12 16,0-3-3-16,0 3 0 0,-7-3-5 16,7 0-8-16,-6 0-20 15,-1-4-29-15,1 0-65 16,0 0-172-16,-2 0-128 16,-4-8-47-16,-1-7-4 0,-7 1 24 15,-6-13 73-15</inkml:trace>
  <inkml:trace contextRef="#ctx0" brushRef="#br0" timeOffset="107362.9709">9180 2462 173 0,'20'-15'277'16,"-6"3"8"-16,-2-2-3 15,1 3-7-15,0 0-22 16,-6 4-28-16,-1 0-24 16,0-1-17-16,2 5-21 0,-8-1-24 15,6 0-25-15,-6 4-25 16,0-3-20-16,0 3-20 15,0 3-4-15,0 1-3 0,-6 3-4 16,6 1 7-16,-8 3 12 16,-4-1 14-16,-1 10 18 15,0 1 28-15,-14 4 28 16,1 13 25-16,-13 6 14 16,0 10 7-16,-7 8-11 15,1 11-25-15,-7 5-22 0,7 6-35 16,-1 0-27-16,-7 4-24 15,8-3-17-15,-1-5-10 16,7-3-6-16,-6-4-3 16,5-6 1-16,-5-6-1 15,6-1-1-15,0-6-15 0,0-7-47 16,6-6-65-16,1-4-73 16,12-8-82-16,-6-4-113 15,7-3-185-15,-1-7-93 16,0-7-12-16,1-6 35 15,5-4 60-15,8-10 102 16</inkml:trace>
  <inkml:trace contextRef="#ctx0" brushRef="#br0" timeOffset="109679.3107">11044 3824 8 0,'19'0'306'16,"-12"4"55"-16,0-4 45 15,-7 0-29-15,0 3-50 0,-7 1-45 16,-6 0-38-16,0 0-26 16,0 7-20-16,-6-5-17 15,-1 2-13-15,0 4-17 16,7-5-18-16,1 1-21 16,-2-2-24-16,8 2-21 15,0-5-25-15,-1 5-10 0,14-4-9 16,-1-1 1-16,14 1 1 15,12-4 0-15,13-4-3 16,14 1-1-16,6-5-3 16,0 1-4-16,-6-1-6 15,0-2-3-15,-13 6 2 16,-14-3-2-16,-6 2 2 0,-13 2-3 16,-13 3-2-16,-13 3-2 15,-19 2 2-15,-27 6-1 16,-6 3-1-16,-13 1-1 15,-7-1 5-15,7 5 6 16,6-5 1-16,13 0 3 16,14-6 4-16,19 3 3 15,13-7-2-15,26-4-1 0,25-4-4 16,21 0-1-16,13-7-2 16,12-3-2-16,-5 3-2 15,-8-4 1-15,-6 4-1 16,-19 1 0-16,-7 2-4 0,-6 1-7 15,-13 3-32-15,-8 0-63 16,2 4-84-16,-14 4-127 16,0 0-187-16,0 3-119 15,0 4-34-15,12-4 27 16,21 1 63-16,19 3 117 16</inkml:trace>
  <inkml:trace contextRef="#ctx0" brushRef="#br0" timeOffset="110793.0964">23457 4586 23 0,'0'-4'188'16,"7"-3"8"-16,-1 4-14 15,-6-4-4-15,6 3 3 16,2-4-1-16,-2 5 3 0,0-1-1 16,-6 0-13-16,6 4-5 15,1-4-14-15,0 2-15 16,-7 2-15-16,0 0-22 16,-7 0-12-16,0 0-15 15,1 0-8-15,-6 2-5 16,-8 2 5-16,-7 4 10 0,8-5 3 15,0 5-2-15,-1-4 0 16,7-2 0-16,7 3-10 16,6-2-18-16,6-3-9 15,7-3-9-15,13-2-9 16,6-1-13-16,15-5-6 16,-9 3 1-16,1 2-2 0,-6-2 0 15,-7 1 2-15,-13 3-1 16,-13 0 1-16,-7 4-4 15,-19 0-1-15,-7 4-1 16,-5 0 2-16,-1 3 9 16,0 1 2-16,6-6 6 0,14 2 1 15,-1 0 8-15,13-4-1 16,14 4-5-16,6-8-2 16,13 0-1-16,13 0 0 15,0-3-4-15,0 0-4 16,-13 0-4-16,7-1 2 15,-13 1-1-15,-1 0-16 0,-6 4-40 16,-7-1-71-16,1-4-141 16,-7 5-179-16,0 3-95 15,-7-4-36-15,1 0 13 16,-14 1 57-16</inkml:trace>
  <inkml:trace contextRef="#ctx0" brushRef="#br0" timeOffset="112311.8943">15814 7290 122 0,'26'0'350'15,"-7"0"62"-15,1 4 31 16,0-4-31-16,-1 0-39 16,-6 0-25-16,-6-4-2 15,-1 4 6-15,7-4-14 16,-6 0-14-16,5-3-35 0,8-3-49 16,-7-2-70-16,7-3-60 15,-14-3-39-15,8 0-23 16,-8-3-11-16,-6 1-7 15,-6 3 0-15,-8-2-2 16,2 4-5-16,-15 1-6 16,1 6-4-16,-6-2-10 0,-14 6-3 15,-6 4-1-15,0 4-4 16,-1 3 2-16,2 4-2 16,-2 3-2-16,7 1 4 15,14 4 1-15,-1 2 2 16,21-3 0-16,-2 5-1 15,14-5 6-15,20 4-1 0,6-3 2 16,19-2-1-16,1 3 0 16,13-2 2-16,6 2-1 15,-6 3 1-15,6-4-4 16,-6 2 0-16,-7 5-2 16,-7-3-1-16,-12-2-1 15,-13 1 4-15,-20-3 1 0,-20 3 3 16,-13-5 1-16,-12 6 2 15,-20-5-1-15,-7 1-5 16,0-8 1-16,1 0 0 16,5-8 1-16,7-3-2 15,14-3 0-15,13-8-3 0,12-8-1 16,13-4-8-16,14-2 1 16,19-8-5-16,7 1 1 15,5-5 2-15,8 0-2 16,7 5 4-16,-8-5 1 15,7 8 0-15,1 3-21 16,-2-1-44-16,-5 6-67 16,-7 3-87-16,0 0-104 0,-13 7-153 15,0-5-175-15,-12 10-60 16,-8-2 16-16,-6 0 58 16,-13-1 86-16</inkml:trace>
  <inkml:trace contextRef="#ctx0" brushRef="#br0" timeOffset="112975.2703">24988 4521 93 0,'6'-22'80'0,"2"-8"-35"15,-2 4-21-15,7-3-9 0,0 3-7 16,0-3-5-16,-7 0-1 16,1-1 2-16,0-3-2 15,-7 4 0-15,-7-4-1 16,-6 1-4-16,0-2 3 16,-7 1 2-16,0 1 3 0,-5 3 3 15,-8-6-1-15,8 4-36 16,-15-6-46-16,1 4-27 15</inkml:trace>
  <inkml:trace contextRef="#ctx0" brushRef="#br0" timeOffset="113677.0802">23816 3021 167 0,'6'-14'307'16,"-6"-1"52"-16,0 0-16 15,7 1-20-15,-7-1-32 16,0 5-33-16,0-5-34 15,0 4-35-15,-7-1-34 16,7 6-28-16,-6-1-21 0,-1-1-23 16,0 4-19-16,-5 0-15 15,4 1-16-15,2 3-14 16,-13 0-8-16,6 3-1 16,-6 5 4-16,-1 3 8 15,-6 8 19-15,-7 3 32 16,1 7 29-16,-7 7 28 0,-1 12 24 15,-11 11 18-15,-2 9 10 16,-12 10-1-16,6 11-4 16,-6 3-8-16,-1-2-9 15,9-1-17-15,-2-2-17 16,0-3-23-16,13-4-25 0,1-6-18 16,13-8-19-16,-1-7-13 15,7-8-11-15,0-7-6 16,6-7-2-16,1-7-15 15,5-5-32-15,-6-7-52 16,8 0-93-16,-8-7-127 0,-5-4-181 16,5-3-209-16,-7-4-92 15,-5-4-10-15,6 0 59 16,-7-6 108-16,1 3 171 16</inkml:trace>
  <inkml:trace contextRef="#ctx0" brushRef="#br0" timeOffset="116062.4336">25549 4106 165 0,'51'-3'289'16,"-4"0"34"-16,-9 3-10 16,-11-5-12-16,-7 5-25 15,-8 0-30-15,-6 0-29 0,-6 0-27 16,-6 0-20-16,0 5-19 15,-8-5-13-15,2 3-12 16,-8 4-16-16,-5-3-15 16,5 3-17-16,0-3-16 15,1 3-12-15,-1 0-15 16,6 0-7-16,8 1-8 16,0-4-8-16,6 4-5 0,6-6 0 15,8 3 4-15,12-3 4 16,6 3 1-16,13-10 4 15,8 5 0-15,6-7-3 16,-1 5-3-16,-6-6-5 16,-6 4 5-16,-7-4 9 0,-13 5 12 15,-13 3 5-15,-20-4 3 16,-19 8 1-16,-19-1-6 16,-20 5-11-16,0 0-12 15,-8 3-5-15,15-4 1 16,13 4 6-16,6-7 6 0,13 3 9 15,18-7 4-15,16 0-1 16,18-4-4-16,19 1-5 16,7-9-7-16,7 4-8 15,0-1-7-15,-8 1-1 16,-11 0-2-16,-14 4 4 16,-7 1 1-16,-13-1 3 15,-18 8 4-15,-21-1 1 0,-6 5 5 16,-7 4 0-16,8-5-3 15,-1 3-3-15,19-6-3 16,6 4-7-16,14-5-33 16,14-3-81-16,25 0-133 15,7-3-245-15,12-5-135 0,1-4-67 16,-14-1-11-16,-12-3 57 16,-7 7 122-16</inkml:trace>
  <inkml:trace contextRef="#ctx0" brushRef="#br0" timeOffset="117621.9765">16817 6817 98 0,'0'0'353'0,"0"-3"57"15,0-1 37-15,-6 0-30 16,6 4-83-16,-6-7-68 15,6 3-48-15,-8 0-43 16,8 4-32-16,0-3-28 16,0 0-22-16,0 3-21 15,0 0-20-15,-6 0-14 0,6 0-13 16,0 3-10-16,-6 4 2 16,6 4 24-16,6 8 40 15,-6 10 39-15,0 4 37 16,0 11 25-16,6 7 14 15,-6 4-10-15,8 8-25 0,4 2-32 16,-5 1-35-16,6 0-21 16,-7-3-19-16,7-5-17 15,1-3-10-15,-8-4-8 16,0-3-7-16,-6-4-28 16,-6-7-55-16,0-4-72 15,-2-8-92-15,-4-3-115 0,5-3-190 16,-6-8-141-16,13-8-37 15,-6-6 27-15,12-11 63 16,7-13 101-16</inkml:trace>
  <inkml:trace contextRef="#ctx0" brushRef="#br0" timeOffset="118378.0481">18524 7088 62 0,'33'-18'394'0,"-13"4"60"16,-14-5 46-16,-6 5 21 16,-13-5-141-16,-7 4-92 15,-12 1-66-15,-7 3-47 16,-7 4-39-16,-5 3-32 16,-15 4-20-16,1 4-8 0,-7 6 4 15,1 5 8-15,-1 3 11 16,7 5 6-16,6-1-3 15,14 3-12-15,11 1-15 16,15-1-16-16,-1-2-17 16,20-2-14-16,14-3-7 0,11-2-9 15,1-5-5-15,21-4-1 16,-2-4-5-16,13-3 0 16,-5-7-4-16,-1 4 4 15,0-8 1-15,0 0-2 16,-13 0 1-16,1-1-1 15,-2 1 2-15,-11 1 0 0,-1-2-2 16,0 5 3-16,-1-3 3 16,-5 2 10-16,-6 4 9 15,-2-3 12-15,-5 3 7 16,-1 0-2-16,-6 1 0 16,7 3-4-16,-7 3 2 15,-7 5 5-15,1 3 16 0,6 3 24 16,-7 9 29-16,1 6 28 15,0 0 16-15,-1 11 2 16,7 0-10-16,-7 5-16 16,1-1-25-16,6 0-32 15,0-1-26-15,0-9-16 16,0-2-13-16,0-3-10 0,-6-6-28 16,6-2-48-16,-8-5-96 15,-4-9-160-15,-1 1-271 16,-7-5-217-16,-6-10-93 15,6-9-18-15,-5-5 61 16,5-9 139-16,7 1 261 0</inkml:trace>
  <inkml:trace contextRef="#ctx0" brushRef="#br0" timeOffset="119811.984">10548 2549 173 0,'0'-25'211'15,"0"7"-30"-15,0-1-16 16,8 4-16-16,-8 1-4 16,6 3-1-16,-6-1-6 0,0 5-12 15,0-3-6-15,0 2 3 16,0 1 2-16,-6 0-5 16,6 0-6-16,0 3-8 0,0-1-14 15,0 2-21-15,0 3-23 16,0 3-3-16,6 9 4 15,0 6 25-15,8 7 37 16,5 16 50-16,7 10 48 0,0 15 34 16,7 15 24-16,-1 11 4 15,7 6-12-15,7 1-37 16,-1 5-31-16,1-6-33 16,-1-7-33-16,-5-6-24 0,5-8-22 15,-6-4-6 1,-5-7-13-16,-2-7-10 0,-7-8-11 15,2-4-29-15,-7-6-45 16,-1-8-74-16,0-8-94 16,-5-3-103-16,-1-3-139 15,-7-5-218-15,-6-2-88 16,-13-5-2-16,-7-7 56 0,-6 0 82 16,14-7 128-16</inkml:trace>
  <inkml:trace contextRef="#ctx0" brushRef="#br0" timeOffset="121336.0626">25777 3895 102 0,'-7'2'302'16,"7"2"58"-16,-6 0 10 0,0-4-1 16,6 4-13-16,-8-4-22 15,2 0-21-15,0 0-30 16,0 0-44-16,6 0-39 16,-8 0-43-16,2 0-39 15,0 0-43-15,6 0-24 16,0 0-17-16,0 0-17 0,0 0-6 15,0 0-6-15,6 0 2 16,0 0-7-16,8-4-3 16,6 4-1-16,5-4 0 15,7 0 0-15,8 2-10 16,-7-2-2-16,-1 0-7 16,-6 0-11-16,1 1-12 0,-15 3-12 15,-5 0 2-15,-14 0 5 16,-19 3 6-16,-6 5 10 15,-7 2 11-15,-7-2 12 16,1 3 3-16,-2 0 0 16,15-4 3-16,-1 0 2 15,15 1 6-15,4-5-2 16,8-3 5-16,12 4 1 0,14-8 0 16,12 4-1-16,7-3-4 15,0-1 2-15,-7-3-2 16,-5 3-1-16,-7 4 1 15,-8-4 0-15,-18 4 1 16,0 0 3-16,-21 4 4 16,-5 0 6-16,-7-1 7 0,-1 1 10 15,1 0 4-15,13-1 0 16,0 5-5-16,7-8-3 16,13 3-2-16,6-3 5 15,0 0 7-15,6 0 15 16,13 0 20-16,-5-3 22 15,-2 3 9-15,2 0 3 0,-8-4-5 16,7 0-12-16,0 1-22 16,-6-1-37-16,-1 4-64 15,0-4-87-15,2 4-93 16,-8-3-151-16,0 3-207 16,-8-4-96-16,-4 0-11 15,-21-3 39-15,1-4 70 0,-15 0 135 16</inkml:trace>
  <inkml:trace contextRef="#ctx0" brushRef="#br0" timeOffset="122611.4209">12530 3774 276 0,'-6'0'406'15,"-2"2"37"-15,2-2 29 16,6 4-116-16,0-4-113 0,14 0-66 15,11 0-41-15,21-4-23 16,19-2-20-16,20-5-12 16,12-5-12-16,15-2-20 15,5 0-18-15,-7 0-14 16,-12 3-9-16,-7 1-8 16,-25-1-4-16,-7 8 3 0,-14-1 0 15,-19 4 7-15,-13 4 11 16,-26 4 9-16,-13 4 7 15,-13 3 10-15,-20 7 12 16,-6-4 0-16,0 5 0 16,-1-5 2-16,7 5-2 0,14-5-7 15,7-2-12-15,11-1-7 16,14-5 4-16,13-2 4 16,13 0 7-16,6-4 6 15,15-4 8-15,-2 0 0 16,1 2-13-16,-1-2-11 15,-13 0-13-15,-5 0-4 0,-2 4-3 16,-18 0 0-16,-14 4 4 16,-12 4-5-16,-13 2 0 15,-8 1-2-15,1 4-24 16,0-1-42-16,12-3-48 16,22 0-50-16,10-3-83 15,28-4-174-15,33-2-135 0,18-8-43 16,14-5 1-16,12-4 28 15,8-3 69-15</inkml:trace>
  <inkml:trace contextRef="#ctx0" brushRef="#br0" timeOffset="124636.9364">19072 6700 75 0,'-13'4'327'15,"7"-4"39"-15,-2 0 39 16,2-4-44-16,6 0-79 15,6-3-53-15,8 0-35 16,-8-5-22-16,7 6-24 16,0-2-24-16,0 1-24 0,7 3-15 15,-14-3-9-15,1 3-3 16,0 1 1-16,-1 3 0 16,-6 0-1-16,0 0 4 15,-6 3 23-15,6 4 30 16,0 8 37-16,6 8 33 15,0 9 25-15,1 9 9 0,6 10-12 16,0 4-29-16,13 3-41 16,-6 5-38-16,5-5-31 15,1-3-22-15,1-1-20 16,-7-5-14-16,6-6-15 16,-7-2-31-16,-6-5-45 0,0-6-62 15,1-4-66-15,-8-8-90 16,0-4-126-16,8-10-190 15,-8-4-115-15,0-11-24 16,1-7 20-16,6-3 62 16,0-9 121-16</inkml:trace>
  <inkml:trace contextRef="#ctx0" brushRef="#br0" timeOffset="124952.7346">20101 6711 161 0,'6'-11'416'0,"2"4"44"16,-2 7 50-16,0 0 6 16,1 7-125-16,-1 11-63 15,8 1-16-15,-2 6-8 0,8 4-24 16,-7 1-36-16,7 3-55 15,6-4-50-15,-6 4-50 16,-1-7-33-16,-6-1-48 16,6 2-68-16,-5-10-77 15,-2-3-88-15,8-6-126 0,-1-4-200 16,7-8-104-16,1-4-14 16,-1-6 34-16,6-3 64 15,-6-2 115-15</inkml:trace>
  <inkml:trace contextRef="#ctx0" brushRef="#br0" timeOffset="125372.6336">20942 6733 261 0,'6'-11'421'0,"-18"4"42"16,-2 0 42-16,-5 7-74 15,-1 0-111-15,-12 7-54 0,6 0-13 16,-1 11 13-16,1 1 17 15,7 7 22-15,-1 6 8 16,8 5 5-16,-2-1-16 16,14 5-30-16,14 3-45 15,5-4-44-15,7-3-44 0,6-1-50 16,7-9-34-16,14-2-25 16,-1-7-12-16,7-7-10 15,6-7-7-15,-7-8 5 16,7-7 2-16,-6-7 1 15,-14-5 0-15,-5-2-2 16,-14-5-4-16,-13-1-3 16,-19-6-6-16,-14 3-4 0,-13 1-4 15,-12 1-2-15,-7 2-6 16,-7 4-7-16,-6 4-27 16,0 0-49-16,0 8-87 15,-1 3-130-15,1 0-191 0,12 4-225 16,-4 3-97-16,11 1-14 15,1-5 54-15,12 0 112 16,7-6 189-16</inkml:trace>
  <inkml:trace contextRef="#ctx0" brushRef="#br0" timeOffset="126602.1982">26305 3030 53 0,'13'-18'137'0,"7"-2"33"0,-2 3 29 16,2-2 24-16,0 4 7 16,-1 1 4-16,-5 3-3 15,-2-5-13-15,1 10-24 16,-6-1-19-16,-7-1-23 16,7 0-23-16,-7 5-14 15,0-1-16-15,0 2-7 0,-7-3-14 16,0 5-14-16,1 0-7 15,-7 5-4-15,-7 1-1 16,-6 9 0-16,-7 2 19 16,-18 10 41-16,-8 9 42 15,-19 8 35-15,-20 8 20 16,-7 10 10-16,-11 0-5 0,-1 11-24 16,-1-3-28-16,1-4-37 15,-7 4-25-15,7-4-23 16,5-5-19-16,9-1-16 15,5-6-17-15,7-2-12 16,12-8-19-16,8-4-34 16,18-4-32-16,1-10-42 15,13 0-42-15,13-8-58 0,0 1-39 16,13-9-29-16,7 1-30 16,6-3-44-16,6-5-80 15,1 5-79-15,-1-4-31 16,7-2 13-16,-13-2 39 15,0 0 71-15</inkml:trace>
  <inkml:trace contextRef="#ctx0" brushRef="#br0" timeOffset="127702.361">22154 6476 148 0,'-14'8'310'15,"2"-4"42"-15,-8-1-17 0,1 1-43 16,-1 4-54-16,0-8-52 16,8 7-40-16,-8-4-29 15,7 1-29-15,-7 3-18 16,8-3-10-16,-2 3-10 0,1-3-11 16,1 0-4-16,-2 2 0 15,2-1-2-15,4 2-1 16,2 0 1-16,0 0 8 15,-1 5 8-15,7-2 11 16,0 9 20-16,0-1 19 16,0 8 21-16,0 3 18 0,7 7 18 15,-1 5 21-15,0 3 12 16,8 0 1-16,-8 8-1 16,8-5-12-16,-2 0-16 15,-5 1-26-15,-1-8-28 16,-6 4-19-16,0-3-19 0,0-1-18 15,0-3-14-15,0-5-12 16,0 1-20-16,7-3-41 16,-7-8-65-16,0 0-87 15,0-8-100-15,7 1-130 16,-7-4-219-16,0-8-87 16,0-3-5-16,6-7 53 15,-6-11 78-15,13-3 122 0</inkml:trace>
  <inkml:trace contextRef="#ctx0" brushRef="#br0" timeOffset="132449.1585">22219 6942 122 0,'0'-7'292'16,"6"-8"41"-16,1 4-25 0,-7-3-52 16,0-2-58-16,0 6-51 15,7-5-28-15,-7 4-24 16,0 0-5-16,6 0 1 16,-6 4 8-16,0-1 3 0,0 5-3 15,0-1 1 1,-6 0-5-16,6 0 2 0,0-2 0 15,-7 2 4-15,7 0 5 16,-7 1-5-16,7-1-3 16,-6 0-14-16,6 4-14 15,0-4-15-15,-6 1-18 16,6 3-9-16,0 0-3 0,0 3 15 16,0 5 31-16,0 3 33 15,0 7 21-15,0 4 17 16,6 3-1-16,7 4-13 15,-6 2-31-15,6-2-33 16,-1 3-30-16,-4-5-50 16,-2 2-69-16,0-7-85 0,0-5-95 15,2 2-123-15,-2-8-184 16,0-3-82-16,7-8 3 16,1-4 45-16,-2-11 73 15,-6-4 115-15</inkml:trace>
  <inkml:trace contextRef="#ctx0" brushRef="#br0" timeOffset="133014.7097">22551 6704 318 0,'13'-15'443'16,"-13"5"36"-16,7 1 32 0,0 6-89 15,5 3-115-15,-5 8-61 16,0 2-19-16,-1 5 18 15,0 7 23-15,-6 8 10 16,7 3 6-16,-7 3-3 16,6 1-18-16,-6 0-35 0,14-1-44 15,-8-3-36-15,8-3-37 16,4-5-30-16,9-4-24 16,-1-5-21-16,6-10-30 15,15-1-56-15,4-10-76 16,1-5-99-16,1-5-105 15,-2-3-94-15,-5-5-69 0,-1 2-39 16,-12-1-6-16,-13 0 30 16,0 3 58-16,-8-3 83 15,2 7 93-15,-14 1 108 16,0-1 116-16,-7 1 105 16,7 3 75-16,-7 0 52 0,1 4 33 15,6-5 16-15,-6 6-3 16,6 2 1-16,-8-3-4 15,8 3-16-15,0 4-18 16,-6 0-4-16,6 7 13 16,0 7 5-16,0 9 8 15,0 2 2-15,6 5-4 0,-6 3-30 16,8 3-49-16,-2-3-46 16,7 0-41-16,0 0-53 15,-7-3-81-15,7-9-86 16,-13 1-89-16,7-3-108 15,0-8-182-15,-7-5-95 0,0-6-5 16,6-2 40-16,0-13 72 16,2-7 98-1</inkml:trace>
  <inkml:trace contextRef="#ctx0" brushRef="#br0" timeOffset="133438.1033">23731 6363 135 0,'13'-14'390'16,"-7"-1"48"-16,1 7 34 16,-7 1-35-16,0 4-119 15,7 3-66-15,-7 8-38 16,6 2-5-16,0 11 13 15,-6 2 17-15,6 10 17 16,2 3 9-16,-8 8 7 16,6 8-8-16,-6 0-16 0,6 2-24 15,-6 5-26-15,0-1-30 16,0 4-30-16,0 0-28 16,0 1-26-16,7-1-25 15,-7-3-18-15,7-8-12 0,-1 1-8 16,1-5-4-1,-1-6-9-15,-6-4-12 0,6-8-38 16,-6-3-52-16,0-9-82 16,-6-2-134-16,-7-8-156 15,0-7-244-15,-6-7-113 16,-1-11-29-16,-13-4 41 0,-6-7 108 16,0-9 150-16</inkml:trace>
  <inkml:trace contextRef="#ctx0" brushRef="#br0" timeOffset="134661.2869">13305 2276 79 0,'-13'-27'291'16,"7"5"49"-16,-14 4-5 0,0 3-33 15,1 5-43-15,-7 6-39 16,-6 4-36-16,-7 11-36 0,5 7-8 16,-11 3 10-16,6 17 19 15,-13 8 28-15,-7 17 48 16,-6 11 43-16,-7 17 24 15,-12 12 5-15,-1 14-12 16,-6 0-27-16,6 4-52 16,7-8-39-16,-7-2-42 15,20-12-32-15,-7-9-26 0,13-5-22 16,1-8-17-16,12-11-16 16,8-7-15-16,5-12-20 15,0-6-28-15,14-8-40 16,-1-4-51-16,7-11-86 15,-7 1-86-15,8-9-80 0,-2-6-78 16,-5 4-109-16,6-5-117 16,0-3-7-16,-7 4 40 15,0-8 67-15,8 4 88 16</inkml:trace>
  <inkml:trace contextRef="#ctx0" brushRef="#br0" timeOffset="135971.0756">30677 3696 59 0,'0'0'91'0,"7"-4"-2"16,-7 4-12-16,6 0-12 16,-6-3-15-16,0 3-15 15,0 0 1-15,0 0 10 0,-6 3 13 16,6-3 9-16,0 0 3 16,0 4-2-16,0-4-11 15,0 4-14-15,0-4-14 16,0 0-7-16,0 0-16 15,6 0-4-15,-6 0-3 16,0 0-1-16,0 0-3 0,-6 0 4 16,6 0 9-16,0 3 7 15,0-3 1-15,0 0-2 16,-7 0-2-16,7 0-20 16,-7 0-35-16,7 0-40 15,0-3-41-15,0 3-52 16,0 0-35-16,0 0-5 0</inkml:trace>
  <inkml:trace contextRef="#ctx0" brushRef="#br0" timeOffset="137522.4859">28448 3839 90 0,'-52'4'310'0,"7"-1"62"15,6-3 19-15,6 4-31 16,1-4-51-16,18 4-52 16,2-4-53-16,24 0-52 15,14 0-46-15,20-4-29 16,26 0-20-16,13-7-12 0,12 0-10 15,7 0-13-15,-6-3-7 16,-7-1-4-16,-13 1 6 16,-13 3 8-16,-18-1 14 15,-9 8 5-15,-25 0 5 16,-13 4-5-16,-32 4-4 16,-20 4-11-16,-27 7-9 0,-5-1 2 15,-14 5 8-15,-6 3 21 16,6-4 17-16,6 1 16 15,15-2 4-15,18-5 4 16,20-2-2-16,26-2-11 16,33-8-10-16,25-4-13 15,33-2-7-15,26-6-11 0,7-3-13 16,0-3-2-16,0 3-7 16,-20 1-4-16,-13 3 1 15,-19 0-2-15,-14 0 2 16,-12 3-40-16,-13 4-74 15,-14-2-107-15,-12 6-187 16,-14-4-169-16,-19 4-90 0,-6-4-14 16,-14 1 47-16,-13 3 94 15</inkml:trace>
  <inkml:trace contextRef="#ctx0" brushRef="#br0" timeOffset="138802.1243">14895 3587 42 0,'39'0'73'0,"0"0"17"15,-6 0 29-15,-1 2 30 0,-6 6 26 16,-6-4 17-16,-7 0 17 16,7 3 7-16,-14-3-2 15,0-2-5-15,2 4-15 16,-8-4-21-16,0-2-21 16,6 4-20-16,-6-4-13 0,6 4-15 15,7-4-5-15,13-4-3 16,14 0-6-16,11-6-9 15,21-1-11-15,12-5-15 16,9-2-18-16,-2 0-10 16,0 4-10-16,-13-1-6 15,-7 4-4-15,-19 0-4 0,-13 4 2 16,-13 3-4-16,-12 4-1 16,-20 7 0-16,-21 4 0 15,-19 4 2-15,-19 3 2 16,-13 0 10-16,0 4 11 15,-7-3 12-15,14 4 8 16,6-9 7-16,19 0-1 0,13-6-7 16,21-1-9-16,18-7-10 15,33 0-9-15,13-7-6 16,26-8-6-16,7 0-1 16,0 1-3-16,-14-1 0 15,-6 1 0-15,-13 2-3 16,-13 5-1-16,-25-1 2 0,-14 8 1 15,-20 8-3-15,-19-1 0 16,-13 5 5-16,-13 2-1 16,-7 3 1-16,0 3 0 15,7-6 1-15,6 1-2 16,8-4-3-16,25 0 3 0,6-4 0 16,20-7-1-16,20 0 0 15,18-4 1-15,15-3 0 16,6-4 1-16,6 0-1 15,0-3-2-15,-7 3-20 16,1-3-30-16,-7 2-53 16,-6 5-82-16,-8-1-125 0,-5 0-155 15,-1 6-72-15,2 2-17 16,-9 0 28-16,1 0 65 16</inkml:trace>
  <inkml:trace contextRef="#ctx0" brushRef="#br0" timeOffset="139910.5187">24493 6656 150 0,'-20'0'194'0,"1"-3"16"16,0 3-5-16,-8-4-2 15,7 0 0-15,8 0-3 16,-8 1-4-16,7-4-11 16,1 3-4-16,4 1-9 15,-4-5-14-15,6 1-5 0,-2 2-5 16,2-2 3-16,0 0 11 16,-1 0 19-16,1-1 28 15,-1 5 22-15,0-4 10 16,7 3-6-16,-6 1-21 15,0 3-38-15,0 0-34 0,6 3-22 16,-8 8-6-16,2 7 1 16,6 4 10-16,0 7 16 15,0 5 3-15,0 2-17 16,6 1-23-16,2 0-24 16,-2-1-22-16,0-3-21 15,0-8-19-15,-6 2-26 0,7-6-41 16,0-6-52-16,-7-4-93 15,0-4-135-15,-7-3-161 16,0-8-220-16,7-7-106 16,7-7-24-16,6-4 53 15,-6-8 112-15,5-6 150 0</inkml:trace>
  <inkml:trace contextRef="#ctx0" brushRef="#br0" timeOffset="140344.3168">24526 6528 355 0,'6'-4'465'0,"-6"-3"52"15,0 3 35-15,6 1-116 16,-6 3-128-16,8-4-80 16,4 4-57-16,8 4-38 15,6-4-22-15,13 0-19 0,0 0-17 16,7-4-16-16,6 1-16 15,-6-5-8-15,-1 1-1 16,1 3 3-16,-7-4 8 16,-1-2 8-16,-5 3 17 15,-7-5 14-15,-6 10 5 16,0-6-2-16,-14 4-7 0,7-1-4 16,-7 10 2-16,-6 2 12 15,7 7 16-15,-7 8 29 16,0 5 25-16,0 5 17 15,0 5-1-15,0 0-22 16,-7-1-27-16,7 1-37 0,-6-1-28 16,0-6-30-16,-1-1-52 15,1-3-69-15,-8-4-94 16,2-1-117-16,-2-6-135 16,2-3-198-16,-8-2-148 15,7-6-34-15,-7-4 38 0,1-4 89 16,6-6 118-1</inkml:trace>
  <inkml:trace contextRef="#ctx0" brushRef="#br0" timeOffset="140600.4363">24578 6745 142 0,'0'-5'391'0,"13"2"41"16,13-9 29-16,19 2-42 0,14-5-143 16,13-3-99-16,13-4-60 15,-1 3-40-15,1 2-43 16,-7 2-53-16,0-4-54 16,-6 8-58-16,-7 0-76 15,-13 1-89-15,0 1-83 0,-6 3-24 16,-7-5 11-16,-6 3 36 15</inkml:trace>
  <inkml:trace contextRef="#ctx0" brushRef="#br0" timeOffset="141220.109">26005 6261 9 0,'-7'0'195'0,"1"-4"50"16,6 4 43-16,0-4 31 16,-7 4 21-16,7-4-5 15,-6 4-36-15,6 0-52 16,-6 0-53-16,6 0-41 16,-8 0-35-16,8 4-17 0,-6 4-1 15,0 2 13-15,6 9 29 16,-13-2 35-16,0 14 31 15,0 1 19-15,-7 6 5 16,0 1-4-16,8 5-24 16,-1 0-26-16,-1 4-28 15,8 0-27-15,0 0-23 0,-2 2-21 16,2 2-19-16,6-1-19 16,6 0-16-16,-6 1-10 15,8-1-7-15,-8-4-4 16,0 1 2-16,0-4 2 15,-8-8 1-15,8 5 2 16,-6-7-2-16,6-9-3 0,0 0-18 16,0-7-23-16,0 1-23 15,6-4-44-15,-6-8-83 16,0-7-96-16,8-5-101 16,-8-4-170-16,6-7-153 15,7-2-50-15,0-7 32 16,0-9 73-16,7 2 99 0</inkml:trace>
  <inkml:trace contextRef="#ctx0" brushRef="#br0" timeOffset="143048.4253">26924 6353 70 0,'-13'0'191'0,"6"0"5"16,-6 0-1-16,7 0-12 16,-1-4-14-16,7 4-19 15,-7-4-24-15,7 0-28 16,0 1-33-16,0-5-24 0,0 4-6 16,0 2 7-16,0-3 17 15,0-2 10-15,0 2 9 16,0 2 9-16,0-4-3 15,7 3-4-15,-7 1-2 16,13 0-1-16,-7-6-5 16,8 6-2-16,5-1-5 0,7 1-4 15,0-4-9-15,7 3 4 16,6 0 4-16,13 0 6 16,7 1 8-16,6-1 8 15,6 1 10-15,14-4-5 16,13-1 9-16,13-3 5 0,12 1 2 15,15-7 4-15,-2 7 5 16,8-9 4-16,-8 9-4 16,-5-5-6-16,-7 4-8 15,-7-3-9-15,-13 6-18 16,-6-3-9-16,-14 7-15 16,-5-3-12-16,-14 4-9 0,6 3-8 15,-12-4-4-15,6 4-7 16,-12 0-4-16,-1 0 1 15,-7 0-3-15,-6 0 0 16,-7 4-1-16,-5-4 1 16,-1 0-2-16,-13 3 0 0,6 2 0 15,-5-3-1-15,-1 6 2 16,0-1 3-16,-7 5 4 16,7-2-2-16,-7 1 2 15,2 4 3-15,-8 4 2 16,6-1 3-16,-6 3 1 15,0 2 1-15,0 2 3 0,0 4 1 16,0 1-5-16,0 3-3 16,0 0-1-16,-6 3-3 15,6 4-2-15,-8-3-2 16,8 4 1-16,-6-5 2 16,6 0-2-16,0-2 5 15,-6-2-3-15,-1 2-3 0,1-5-1 16,-1 4 0-16,7-8-3 15,-6 1-4-15,-1 0 3 16,7-4 1-16,-6-4 0 16,6 5-2-16,-6-9-1 15,6 4 2-15,0-3 1 0,-8-1-2 16,8 1-7-16,-6-1-3 16,0-2-7-16,-8-1-10 15,2 1-10-15,-8-6-5 16,1 2 1-16,-8-1-3 15,-11 0 3-15,4-4 1 16,-11 5 9-16,-7 0 3 0,0-5 4 16,0 4 4-16,-7-3 1 15,-6 4-2-15,0-1-4 16,-7-4-3-16,0 4-5 16,1 1 0-16,-7-1 5 15,-1 5 5-15,-5-4 3 16,-1-2 5-16,0 5 6 0,-6-3-2 15,6-2-2-15,0 1 4 16,7 2-1-16,6-2 2 16,1-3 1-16,0 3 2 15,6 0 2-15,6-3 2 16,-6 4 5-16,6-6 1 0,0 2-1 16,-6 0 0-16,7 0 4 15,-1 3-1-15,7-3 1 16,-7 2-1-16,6-1-2 15,2 2 2-15,-1-4 0 16,5 5-6-16,-4-4 1 16,5-1 1-16,1-3-2 15,-8 5 1-15,7-3-3 0,1-2 4 16,-1 4-2-16,1-4 0 16,6 3 2-16,-1-3-2 15,2 0-2-15,5-3-2 16,1 3 0-16,5 0-3 15,-5-4 2-15,12 4-3 16,1-2 3-16,-1 2 0 0,0 0 2 16,1 0-1-16,6 0 4 15,-6 0 1-15,-1 0 5 16,7 0-3-16,0 0-4 16,6 0 0-16,-5 0-7 15,5 0 6-15,-6 2-3 16,7-2-1-16,-2 0 0 0,8 0-10 15,0 0-35-15,0-2-62 16,0-3-70-16,14 2-99 16,-8-1-157-16,8-4-114 15,-2 1-32-15,1-1 22 16,-6-2 52-16,6-5 92 0</inkml:trace>
  <inkml:trace contextRef="#ctx0" brushRef="#br0" timeOffset="146345.1289">30814 3802 162 0,'0'-7'375'15,"0"0"62"1,-7 3 42-16,1 0-46 0,6 0-64 16,-7 2-45-16,0-2-40 15,7 0-30-15,0 4-31 16,7-4-29-16,0 4-26 15,-1-3-29-15,20-1-19 0,7 0-19 16,19-4-17 0,6 2-14-16,8-1-11 0,-1-5-11 15,0 1-22-15,-6 0-18 16,-7 4-8-16,-7-1 0 16,-6 1-3-16,-6 0-4 15,-13 3 7-15,-14 1 3 16,-19 3 10-16,-13 3 1 0,-13 1 9 15,-19 3 1-15,-7 4 1 16,-1 0 3-16,8 0-7 16,5-4-6-16,15 1-7 15,4 0-1-15,15-5-4 16,13 1-1-16,18-4-4 16,21-4-2-16,13 1-5 0,6-5 0 15,6 0-12-15,7 1-4 16,-12 0-3-16,-15-1-5 15,2 5-8-15,-21-1-8 16,-12 4 9-16,-20 0 6 16,-20 7 7-16,-19 1 11 0,-19 6 8 15,-1-3 13-15,0 3 0 16,1 2-2-16,6-5 0 16,12-1-3-16,14-2-1 15,13-1-6-15,13-3 0 16,20 0 0-16,19-8-1 15,13 0-3-15,20-3-4 0,12-3 3 16,-6-2-9-16,7 1-2 16,-7-1-5-16,-13 3 2 15,-6 1 4-15,-20 0-28 16,-7 1-50-16,-12 3-81 16,-27 4-143-16,-18 4-196 0,-15 7-101 15,-32 1-28-15,-6 1 31 16,-19 6 71-16</inkml:trace>
  <inkml:trace contextRef="#ctx0" brushRef="#br0" timeOffset="151954.6366">25933 6873 129 0,'0'-4'261'16,"0"-4"18"-16,7 1-11 15,-7-1-20-15,6 1-29 16,1-4-45-16,-7 4-47 16,6-4-40-16,8 0-24 0,-8 3-24 15,0-2-16-15,7 3-9 16,-6-5-5-16,6 4 6 16,0 2-1-16,0-2 5 15,0-3 0-15,-6 4 2 16,5 0 3-16,-5 0-8 0,6-1 5 15,-6 1 9-15,-1-1 7 16,0 2 11-16,-6-3 9 16,8-1 11-16,-8 3 7 15,-8-1-6-15,8 1-5 16,0-4-1-16,8 4-12 16,-2-1-9-16,-6-2-7 15,6 3 4-15,1-1 8 0,-7 0 4 16,6 1 21-16,-6 3 19 15,0-3 20-15,0 7 14 16,0-3 6-16,0-1 3 16,-6-1-16-16,6 5-17 0,-7 5-19 15,7 2-1-15,-6 7 13 16,0 8 27-16,-2 5 31 16,2 9 25-16,0 0 16 15,-8 8-6-15,8-3-24 16,-1 3-36-16,1 0-37 15,0-4-28-15,-1 0-24 16,7-7-25-16,-7 0-41 0,1-8-52 16,0-3-67-16,-1 1-85 15,-6-8-106-15,6-8-144 16,1 1-189-16,6-8-76 16,0-8 1-16,6-3 47 15,7-4 86-15,1-4 144 16</inkml:trace>
  <inkml:trace contextRef="#ctx0" brushRef="#br0" timeOffset="152720.1674">26520 6825 143 0,'13'-8'337'0,"6"5"48"0,-6-5 1 16,1-3-40-16,-8 1-56 15,7-1-55-15,0-4-43 16,-7 1-23-16,1-2-19 16,-7-2-10-16,0 3-2 15,-7-2 3-15,1-2 6 0,-7 4-1 16,0-3 5-16,-7 3-4 15,-6 5-17-15,7 3-20 16,-14-1-24-16,0 4-20 16,-12 4-22-16,6 4-16 15,-7 6-11-15,-6 2-3 16,13 3-1-16,0-1 0 0,6 8 4 16,7 0 1-16,14 0 1 15,4-1 2-15,8 2 0 16,0-1-1-16,20-1 4 15,0 2 5-15,5-1 2 16,9 0-1-16,5-1 0 0,-7 2-6 16,7-1-7-16,-7 0-10 15,1-4 1-15,-7 4 2 16,-6-4 6-16,-7 1 9 16,-7-2 8-16,-6 2 9 15,-6 0 6-15,-7-5 2 16,-7 1-6-16,-6-1-1 0,0 1-4 15,-7-5-3-15,1-2-5 16,-7-1 1-16,13 1-2 16,-7-8-3-16,1 4-2 15,12-8-4-15,1-4-4 16,5 1-9-16,14-7-6 16,8-1-2-16,4-3-1 0,8-1 0 15,5-7 0-15,9 4-1 16,5 1 1-16,6-4-4 15,-5 2-2-15,11-2-5 16,-5 3-17-16,-7 0-22 16,0-1-32-16,-7 9-40 0,-6-5-55 15,1 9-62-15,-8-1-53 16,0 0-50-16,1 3-63 16,-6 5-98-16,5-1-78 15,-6 0-6-15,0 0 33 16,-7 4 54-16,2 0 83 15</inkml:trace>
  <inkml:trace contextRef="#ctx0" brushRef="#br0" timeOffset="153750.1965">27673 6711 93 0,'-7'0'384'0,"-6"-3"65"0,1 3 59 15,5-4-2-15,-6 4-76 16,-7-4-40-16,7 0-26 15,0 1-20-15,6-5-25 16,-5 2-34-16,12-3-51 16,12-1-54-16,8-5-48 0,7 1-44 15,5-5-31-15,7 4-8 16,7 1-7-16,-1 3-4 16,1 0-5-16,-1 4-5 15,1 2-3-15,-7 2-14 16,-6 6-8-16,-13 9-3 0,-14 2 0 15,-12 6 0-15,-21 5-10 16,-5 8-2-16,-20 3-2 16,-7 4-2-16,0 1 4 15,0 3 0-15,1-4 7 16,5-4 2-16,14 1 3 16,1-7 0-16,11-5-2 0,15 1 3 15,5-9 1-15,14-2 1 16,12-7-4-16,21-4-24 15,11-4-39-15,14-7-55 16,1-5-55-16,12-6-58 16,0-3-54-16,6-6-23 15,1-2-1-15,0-3 33 0,-6-5 44 16,-8 0 57-16,-12 4 61 16,-7 0 68-16,-13 4 70 15,-7 7 59-15,-12 3 44 16,-7 2 33-16,-7 8 25 15,-6 3 11-15,-6 2 1 0,0 4-1 16,-8 7-7-16,14 5-9 16,0 2-9-16,14 4-21 15,-2 4-23-15,14-1-26 16,13 2-21-16,1-1-12 16,11-4-11-16,2 4-7 0,6-3-10 15,-7-2-4-15,0-2-6 16,-7 4-4-16,2-4-4 15,-9-1-1-15,-11 1 0 16,-8-4 3-16,-6 4-1 16,-19-5 0-16,-14 5 0 15,-6 0-4-15,-19-1-6 0,-8-2-4 16,1 2-11-16,-1-3-28 16,8-3-54-16,6-1-95 15,0-4-109-15,6-6-139 16,7-4-199-16,7-4-121 15,5-8-24-15,8-4 54 16,0-2 89-16,6 0 128 0</inkml:trace>
  <inkml:trace contextRef="#ctx0" brushRef="#br0" timeOffset="154210.5275">28631 6708 196 0,'6'-4'335'15,"-6"0"49"-15,0-3-6 0,0 3-40 16,0 0-48-16,0 1-28 16,0 0-24-16,0-1-15 15,-6 4-6-15,6-5-7 16,-7 5-5-16,7 0 0 15,-6-3-2-15,6 3-7 0,0-3-11 16,0 3-17-16,0 0-20 16,13-4-22-16,7 4-13 15,18-7-10-15,21-1-9 16,20-3 9-16,18-3 9 16,7-4 17-16,13-1 10 15,-5 1 1-15,-15-1-5 0,-12 1-14 16,-7 3-18-16,-20 5-26 15,-5-2-23-15,-14 5-16 16,-7 4-12-16,-6-2-18 16,-12-1-34-16,-2 6-64 15,-12-4-100-15,0 4-134 0,-19 0-149 16,-7 0-203 0,-13 4-158-16,-7 2-42 0,-19-1 45 15,-7 2 105-15,-13 0 133 16</inkml:trace>
  <inkml:trace contextRef="#ctx0" brushRef="#br0" timeOffset="158391.7539">6776 9769 144 0,'20'-9'291'15,"0"-7"36"-15,-1 3 14 16,1-7 4-16,-2 6-8 0,-4-4-26 15,-1-1-21-15,-6 1-21 16,-1 0-20-16,-6 0-10 16,0-1-6-16,-6 1 0 15,-8-1-16-15,2 4-18 16,-2 1-16-16,-5 3-25 16,-13 4-31-16,-2 0-30 0,-17 10-27 15,-22 4-20-15,-4 12-18 16,-14 6 1-16,-7 8 14 15,-7 11 22-15,8 4 19 16,6 10 10-16,12 1 4 0,14 3-9 16,20 1-15-16,12-8-22 15,20-1-19-15,13-6-13 16,13-4-7-16,6-7-11 16,21-8-17-16,5-3-17 15,8-8-23-15,12-7-28 16,6-7-31-16,7-4-19 0,-12-4-11 15,5-7-2-15,-12 4 10 16,-1-8 22-16,-12 4 23 16,-7 0 21-16,-13 0 16 15,-7-1 15-15,-5 2 9 16,-14-1 7-16,0 1 3 0,-6 2 7 16,-8 1 14-16,1-1 9 15,0 1 13-15,0 3 12 16,1 1 6-16,-8-1 2 15,6 4-3-15,1 4 11 16,7 6 18-16,-7 5 16 16,13 7 15-16,0 7 13 15,13 0 9-15,0 5-11 0,7-1-25 16,0-1-25-16,5 1-22 16,-5-3-20-16,0-1-44 15,6-7-63-15,-14-3-84 16,8-5-106-16,-7-2-134 15,-7-9-246-15,0-3-120 16,2-8-24-16,-8-10 39 0,0-7 82 16,-8-11 122-16</inkml:trace>
  <inkml:trace contextRef="#ctx0" brushRef="#br0" timeOffset="158794.2932">7023 10130 109 0,'53'-8'233'0,"12"-3"13"16,0-4-33-16,7-7-79 15,-1 0-54-15,1-7-28 16,-6 0-16-16,-15 0 11 16,2-5 31-16,-27 9 43 15,-6 0 50-15,-14-2 39 0,-12 9 30 16,-8 3-11-16,-12 9-25 15,-13 2-31-15,0 4-34 16,-7 10-20-16,7 5-1 16,1 7 20-16,-2 8 27 15,14 3 25-15,0 7 14 16,13 3 7-16,6 1-12 16,14-3-24-16,13 0-35 15,6-5-39-15,13-7-30 16,6-3-22-16,7-8-31 15,13-4-50-15,7-2-75 0,6-9-85 16,1-10-106-16,-2-3-160 16,8-13-169-16,-12-2-63 15,-2-12 13-15,-12-4 53 16,-7-6 85-16</inkml:trace>
  <inkml:trace contextRef="#ctx0" brushRef="#br0" timeOffset="160142.5791">8268 9854 179 0,'0'-22'391'15,"-6"5"44"-15,6 2 25 0,-7 4-29 16,14 7-123 0,-1 4-65-16,8 7-16 0,4 7 8 15,2 5 18-15,7 3-3 16,-1 7-14-16,0 1-28 16,0 3-39-16,-7-4-42 15,7-3-40-15,-13-1-30 16,0-6-19-16,0-5-10 15,-6-3-8-15,0-7-9 16,-7-8-36-16,-7-3-46 0,0-9-62 16,-6-1-49-1,0-9-29-15,7 1-11 0,6-1 23 16,0 1 44-16,13-2 54 16,0 9 42-16,7 3 42 15,6 8 43-15,13 4 28 16,-1 6 25-16,9 4 24 15,-2 5 14-15,1 3-4 16,-1-1-21-16,1-3-12 16,-7 0-18-16,6-4-21 0,1-7-11 15,-7 0-11-15,7-10-10 16,-14-5-28-16,1-3-35 16,-13-9-27-16,-8 2-18 15,-12-5-12-15,0 5 7 16,-6 0 35-16,0 2 48 15,-1 9 36-15,-6-1 27 16,7 5 21-16,-2 6 16 16,2 8 16-16,6-1 15 0,0 11 16 15,6 6 12 1,8 1 8-16,6 4-8 0,5 1-23 16,9 0-24-16,-2-1-22 15,7-3-21-15,6-4-18 16,7-6-16-16,1-1-28 15,6-11-37-15,-1-7-44 16,-6-5-45-16,0-5-45 16,-13-6-35-16,-13-6-19 15,-6-4-3-15,-14-3 23 0,-12-5 36 16,-8 4 56-16,-4 4 64 16,-9 1 71-16,1 5 55 15,6 10 34-15,-5-2 13 16,11 9-3-16,2 5 0 15,5 10-1-15,14 5 5 16,-1 5 9-16,20 6 11 16,0 6 8-16,13 2-14 0,0 0-23 15,7 4-24-15,-7-4-25 16,7-3-18-16,-1 3-16 16,-6-6-26-16,7-6-43 15,-1-2-69-15,1-8-83 16,13-7-107-16,0-10-138 15,6-5-137-15,0-8-56 16,0-6 13-16,-6-8 56 16,-13 1 92-16,-14 0 194 15,-7 3 326-15,-11 0 222 0,-14 12 145 16,-14 1 98-16,-5 6 74 16,-13 2 16-16,-1 12-94 15,-13 0-61-15,8 9-55 16,-1 1-41-16,6 0-41 15,1 9-62-15,12 0-71 16,6 3-61-16,14 0-41 0,0-4-38 16,14 3-30-1,-2-6-19-15,8-4-9 0,7-7-12 16,-9 0-7-16,2-12-1 16,0 1 3-16,-1-3-1 15,-5 1-6-15,-2 3 9 16,8 2 12-16,6 4 11 15,7 4 16-15,-1 7 13 16,7 3 16-16,7 1 5 16,0-1 3-16,6 1 3 15,0-3-5-15,0-5-3 0,0-5-6 16,7-4-6 0,-7-9-5-16,0-8-7 0,-20-3-5 15,-6-11-4-15,-18-3-6 16,-16-8-4-16,-18-4 1 15,-13-3 35-15,-6 3 60 16,5 7 59-16,2 5 39 0,5 7 20 16,7 11 13-16,13 6-17 15,7 9-43-15,19 11-47 16,13 13-26-16,19 4-14 16,20 12-29-16,7-1-47 15,0 6-69-15,-7-6-113 16,0 1-162-16,-7-5-200 0,-12-5-260 15,0-2-116 1,-14-7-23-16,2-7 62 0,-2-7 132 16,13-8 184-16</inkml:trace>
  <inkml:trace contextRef="#ctx0" brushRef="#br0" timeOffset="160676.7692">12934 9316 88 0,'-20'-19'464'16,"1"8"67"-16,-1 1 39 15,14 6 51-15,6 4-134 16,0 11-99-16,20 11-68 16,-2 7-42-16,9 7-24 0,5 8-41 15,1 2-59-15,-1 0-53 16,1-2-40-16,-7 0-48 15,-6-7-77-15,0-8-84 16,-8-4-87-16,-5-6-129 16,-7-4-204-16,6-11-106 15,-6-4-9-15,7-12 40 16,-7-2 58-16,7-8 117 0</inkml:trace>
  <inkml:trace contextRef="#ctx0" brushRef="#br0" timeOffset="162098.1276">12706 9356 308 0,'-13'-15'444'15,"19"5"49"-15,7-2 38 16,14 1-81-16,11 11-124 0,15 0-83 15,6 8-48-15,12 0-36 16,6 2-35-16,-4 1-33 16,4 4-35-16,-11-5-17 15,-1 2-15-15,-13-9-9 16,0 1-3-16,-13-8-3 16,-5-3 3-16,-2-7-3 0,-7-5-2 15,-5-7-3-15,-6-3-12 16,-8 0-7-16,0 0-6 15,-6 0 5-15,7 7 9 16,-1 3 17-16,1 8 55 16,6 7 66-16,7 12 51 0,6 6 35 15,13 12 23-15,0 7-7 16,7 7-39-16,-1 0-55 16,1 1-47-16,-1-5-39 15,1 2-27-15,-1-9-18 16,-6-4-27-16,7-6-37 15,7-5-48-15,-8-6-60 0,7-8-67 16,1-8-42-16,-2-6-20 16,-5-8 5-16,-7-4 29 15,-13-4 48-15,-6-3 53 16,-14 1 51-16,-6-5 48 16,-13 7 53-16,-6 1 50 15,-14 4 51-15,7 3 49 0,-6 7 39 16,-1 4 39-16,7 11 24 15,0 4 7-15,-1 14-11 16,8 0-16-16,12 12-21 16,21-1-36-16,5 4-41 15,7 0-35-15,13-4-29 16,7 0-19-16,13-7-20 0,-1 1-22 16,1-13-24-16,0-3-23 15,-1-2-26-15,-6-13-33 16,-12-3-21-16,-2-4-6 15,-11-7 9-15,-8-3 17 16,0 2 20-16,-6 2 29 0,-6-1 25 16,6 0 16-16,-7 3 6 15,2 5 3-15,4-1 5 16,1 5 7-16,0-2 11 16,6 5 16-16,8 3 16 15,-1 4 16-15,0 0 9 16,6 8-5-16,7-1-6 0,-6 1-16 15,0 2-15-15,12-3-11 16,-6 1-10-16,14-1-7 16,-1-3-8-16,7-4-5 15,-8-4-5-15,2-3-6 16,-7-4-6-16,-8-3-3 0,-5-1-2 16,-13-4 5-16,-14 1-2 15,-6-1 3-15,-6 1 14 16,-1 4 18-16,0 3 15 15,1 0 4-15,6 3 9 16,0 8 19-16,0 8 19 16,13 6 16-16,-6 8 16 0,12 8 19 15,1 10 13-15,6 8-5 16,0 3-11-16,0 4-19 16,7 3-16-16,-1-2-19 15,-6-5-16-15,7-4-14 16,-1-2-16-16,-5-13-12 15,-2-6-15-15,1-12-27 16,7-6-40-16,-1-16-50 16,1-13-54-16,-7-13-66 0,0-12-69 15,-12-10-42-15,-8-7 3 16,-6-2 46-16,-6 7 89 16,-8-2 130-16,-5 13 135 15,-1 6 103-15,7 9 58 16,6 9 32-16,1 9 4 0,0 7-28 15,12 10-39-15,0 5-28 16,14 6-17-16,0 1-27 16,13 0-51-16,-1-1-59 15,7-3-69-15,6-3-74 16,1-5-92-16,7-3-101 16,5-3-94-16,7-9-133 0,0-2-131 15,7-11-33-15,6-5 32 16,0-10 71-16,0-8 94 15</inkml:trace>
  <inkml:trace contextRef="#ctx0" brushRef="#br0" timeOffset="162378.0111">17202 8832 264 0,'45'-54'467'0,"-12"10"133"0,-7 3 112 15,-13 9 30-15,-6 6-118 16,-14 11-88-16,-6 10-77 16,-7 10-86-16,7 10-86 15,7 11-66-15,12 6-52 16,7 11-49-16,7 6-35 15,12-2-29-15,1 5-15 0,7-8-15 16,-1-1-5-16,-1-2-6 16,-11 0-4-16,-15-5-6 15,-12-3-9-15,-19 3-1 16,-21-6-6-16,-11 2-9 16,-14-3-23-16,-1-6-43 0,-5-2-72 15,6-2-118-15,6-12-141 16,14-2-233-16,11-10-157 15,22-12-49-15,12-6 26 16,12-9 93-16,15-2 132 16</inkml:trace>
  <inkml:trace contextRef="#ctx0" brushRef="#br0" timeOffset="163816.3437">17912 8855 14 0,'14'-15'359'15,"-2"0"72"-15,-6 4 59 0,1-4 10 16,-7 4-80-16,-7 5-76 16,7-6-66-16,-12 9-60 15,-8-1-47-15,0 8-32 16,-5 7-10-16,-9 7 5 16,2 7 12-16,-1 9 12 0,7 2 3 15,1 5-10-15,5-2-25 16,7-2-32-16,13 0-26 15,7-4-17-15,5-4-15 16,8-3-4-16,13-8-13 16,12-7-22-16,7-4-29 15,7-7-37-15,12-7-29 0,2-4-29 16,-8-7-14-16,0-4 2 16,-7-4 17-16,-19-3 27 15,-13 3 24-15,-26 1 21 16,-6-2 16-16,-20 6 18 15,-13-1 18-15,-7 4 22 0,-6 7 26 16,0-1 20-16,-7 6 20 16,7 2 10-16,1 4-6 15,11 0-14-15,1 0-19 16,19 0-17-16,7 0-16 16,13 0-17-16,13-4-13 0,19 0-17 15,21-3-17-15,6-5-18 16,12-2-10-16,8-8-7 15,-1 0 5-15,-7-7 10 16,1 0 15-16,-20-5 13 16,-13 2 12-16,-13-1 12 15,-19 4 12-15,-7 0 20 0,-19 2 22 16,-1 1 22-16,0 9 12 16,1 2 3-16,-1 4-9 15,14 0-16-15,-1 11-20 16,14 0-17-16,5 11-11 15,15 12-4-15,11 6 4 16,8 3 7-16,7 9 5 0,6 7 3 16,-1-2 1-16,7 3 0 15,-6-6-4-15,0 1-5 16,-8-7-13-16,-5-8-38 16,-7-3-39-16,-6-8-57 15,5-3-79-15,-5-12-84 0,7-13-98 16,-8-9-101-16,1-14-90 15,-13-7-40-15,-8-11 27 16,-12-8 57-16,-6-3 89 16,-8 3 226-16,-5 0 299 15,6 11 230-15,-6 9 143 16,12 10 83-16,0 6 87 0,7 16 3 16,7 10-94-16,0 12-67 15,12 15-43-15,1 14-27 16,12 7-55-16,1 8-85 15,5 6-77-15,2-2-77 16,-1-1-88-16,-6-11-109 0,-1-3-119 16,1-15-106-16,-13-4-144 15,-8-10-204-15,2-5-106 16,-14-14-2-16,-14-11 60 16,-18-7 74-16,-1-8 129 15</inkml:trace>
  <inkml:trace contextRef="#ctx0" brushRef="#br0" timeOffset="163995.136">19248 8799 99 0,'0'-21'422'16,"6"2"70"-16,26 1 71 16,15-4 74-16,24 0-142 15,26-4-100-15,21-3-59 16,19 0-62-16,7 0-89 0,-2-1-123 16,-18 7-122-16,-13 3-103 15,-19 1-104-15,-21 4-126 16,-25 3-136-16,-33 12-54 15,-40 5 4-15,-30 6 33 16,-28 7 66-16</inkml:trace>
  <inkml:trace contextRef="#ctx0" brushRef="#br0" timeOffset="164391.9844">14504 10335 414 0,'-78'37'462'0,"39"-12"24"15,59-7 16-15,45-11-138 0,65-11-155 16,59-11-75-16,72-10-15 16,65-15 6-16,31-11-6 15,28-8-4-15,-6 0-8 16,-35 5-23-16,-37 6-46 16,-40 4-46-16,-33 11-38 15,-38 4-46-15,-52 7-39 16,-34 7-42-16,-52 8-69 0,-51 11-95 15,-40 2-82 1,-51 13-36-16,-39 7-5 0,-47 6 25 16,-33 4 70-16</inkml:trace>
  <inkml:trace contextRef="#ctx0" brushRef="#br0" timeOffset="164678.1289">15416 10532 209 0,'-84'29'386'0,"38"-3"41"16,33-11 34-16,39-8-88 0,45-7-103 16,34-12-58-16,45-9-31 15,33-4-14-15,32-8-10 16,12-9-9-16,14 3-3 16,-12-1-11-16,-14-2-23 15,-13 6-22-15,-27 4-12 16,-31 6-12-16,-27 0-18 15,-19 12-16-15,-27-1-19 16,-19 1-41-16,-25 6-62 16,-21 5-92-16,-19-2-179 0,-19 10-159 15,-21-5-72-15,1 0-12 16,-13-5 29-16,-6 2 74 16</inkml:trace>
  <inkml:trace contextRef="#ctx0" brushRef="#br0" timeOffset="374237.8152">4710 1458 159 0,'-12'0'386'16,"-2"0"64"-16,2 0 64 0,-2-4-28 15,1 4-62-15,1-3-25 16,-2 0-6-16,2-2-5 16,-2-2-20-16,1 0-24 0,0-1-35 15,0 4-49-15,1-3-51 16,-2 3-50-16,8 0-44 16,-1 2-41-16,7-3-34 0,0 10-18 15,0-3-12-15,7 13 2 16,5 4 8-16,8 10 12 15,0 8 15-15,6 11 9 0,-7 3 3 16,7 7-4-16,7 8-9 16,-7-3-10-16,0 2-10 0,0-5-9 15,1-2-7-15,5-7-8 16,-13-8-16-16,7-6-31 0,-6-4-70 16,-1-7-106-16,1-3-136 15,-7-13-205-15,0-6-221 16,-6-11-95-16,-7-8 1 0,0-6 70 15,-7-13 117-15,-6-7 200 16</inkml:trace>
  <inkml:trace contextRef="#ctx0" brushRef="#br0" timeOffset="374990.491">5278 1201 182 0,'-14'-29'337'0,"-5"3"40"0,-13 1 25 15,-1 3-98-15,-7 3-71 0,-5 5-42 16,-7-1-29-16,-1 8-27 16,-12 3-18-16,-6 1-19 0,0 6-10 15,-8 4-2-15,-6 5 0 0,0 2 6 16,-6 4 7-16,0 5 11 15,-7 6 9-15,7 4 5 0,-6 7 6 16,-7 4 9-16,5 4 9 16,2 3 1-16,5 4 0 15,8 4-6-15,6-1-2 0,6 5-8 16,20-1 5-16,12 1 4 16,14 2-11-16,14 1-8 15,18-1-12-15,7 2-14 16,20-1-31-16,6 4-22 15,13-4-9-15,7-1-4 0,12-2-8 16,14-5 0-16,6-2-3 16,13-6-1-16,7-6 0 15,7-4-4-15,-1-3-1 0,7-7-2 16,0-9 0-16,-7-6 0 16,7-4-2-16,-1-11-1 15,-5-11-1-15,6-4-3 16,-7-6-3-16,-7-9-3 15,1-7-6-15,-7-3 4 0,-13-4 2 16,1-6 2-16,-14 1 0 16,1-6 2-16,-21 4 7 0,-6 0 0 15,-13 3-5-15,-6-3 0 16,-8 0 2-16,-11 0-1 16,-8-1-1-16,-6 4-1 0,-6-4 4 15,-8 6 0-15,-11-2 6 16,-1 4 1-16,-14 0 3 0,1 3 9 15,-13 5 2-15,-7-1 2 16,2 1-3-16,-9 3-4 16,1-1-6-16,-7 5-8 0,7 4-5 15,-7 3-5-15,1 0 0 16,-1 8-14-16,0-1-26 16,-6 4-54-16,0 8-90 0,-7-2-134 15,7 5-209-15,-7 0-234 16,0 8-107-16,-6-1-16 15,-13 3 54-15,7 6 114 0,-2-6 197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3T06:08:31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8008 4257 362 0,'-6'3'445'0,"-8"-3"49"0,8 4 42 16,-1-4-116-16,1 0-115 16,-1 0-73-16,7 0-43 15,-7 0-32-15,7 0-12 16,-6 0 3-16,0 0 7 15,6 0 20-15,-7 0 5 16,7 0 0-16,0 3-16 0,0-3-25 16,7 4-28-16,5 0-26 15,15 0-12-15,11-1-8 16,15 1-10-16,18-4-10 16,20 3-6-16,27-6-7 0,12 3-12 15,13-7-9-15,21-1-3 16,11 1-6-16,8-4-5 15,13 0-4-15,-1-4-1 16,7 1-7-16,-7-4-6 16,1 3 1-16,-7 1 0 0,0-6 3 15,-1 6 2-15,2-1 9 16,-1 1 7-16,6-4 3 16,1 3 0-16,-7 0-2 15,-7 1 1-15,-6-2-1 16,0 7-3-16,-7-3-7 15,-13 1 4-15,1-1-4 0,-7 2 0 16,-13-5-4-16,-7 8-1 16,1-8 1-16,-1 5-5 15,-6-2 13-15,6 1 2 16,-7-3 1-16,8-5 1 16,-14 5 4-16,0-5 4 15,-12 1-10-15,-7 7-2 0,-13-4 2 16,-14 4 1-16,0 1-3 15,-12 2 3-15,-13 1 0 16,-1-1-2-16,-5 4 1 16,-14 0 3-16,-7 2 3 15,1 2 1-15,-1-4 0 0,1 1 1 16,6-2 0-16,6-2-3 16,1 3 0-16,-1 0-3 15,-5 1-2-15,5-1 1 16,-12 1 0-16,6-1 0 15,-13 4-1-15,0-4 4 0,0 4 3 16,-7 0 6-16,1-3 8 16,0 3 9-16,-1 0 9 15,-6 0 8-15,0 0 5 16,0 0 0-16,0-4-5 16,0 4-8-16,0 0-8 15,-6 0-13-15,6 4-8 0,-7-4-4 16,0 3-3-16,-5 1-1 15,-2 0-3-15,2 3 4 16,5 0 5-16,-6-3 3 16,0 3 2-16,0 1 3 15,6-2 3-15,-5 6 1 0,12-1-1 16,-8 1-3-16,2 2 0 16,6 4 0-16,0-3 1 15,6 7 3-15,-6 3 6 16,8 4 10-16,-8 1 7 15,6 3 8-15,0 3 2 16,1 5 0-16,6-4-1 0,0 3-7 16,-7 0-8-16,8 1-6 15,-2-1-4-15,-5 0-4 16,0-4-8-16,-7 1-4 16,0 0 0-16,0-5-5 15,0-3-1-15,-7 2-1 0,7-2-2 16,-7 1-2-16,7-9 0 15,0 4 0-15,-6-3-4 16,0 1-7-16,6-5-6 16,0 0-2-16,0-7-3 15,0 3-3-15,6-2-1 16,-6-5 2-16,6 1 3 16,1-1-2-16,0 1 1 0,-1-4 2 15,-6-2 0-15,6 5 3 16,1-2 9-16,0 2 3 15,-7-3 4-15,6 0 0 16,-6 3 4-16,-6-4-1 16,6 1 0-16,0-1-1 15,0 1 4-15,0 0 0 16,-7 0-1-16,7-4 2 0,0 3 0 16,-7-3-1-16,1 0-2 15,-7 4 1-15,0-4 0 16,-7 4-1-16,1-4-1 15,-7 4 0-15,0-4 0 0,-7 2 1 16,-6 2-2-16,0 0 1 16,-7-4-2-16,-6 7 1 15,0-3-2-15,0 0-1 16,-6 3 1-16,-7 0-1 0,-8 2 2 16,-11-3-1-16,-1 5-3 15,-12 1-2-15,-8-2 5 16,-6 1 0-16,-6 4 2 15,-7-5 2-15,0 5 5 16,0 0 2-16,1 0-1 16,5-1 2-16,2 1-2 15,5 3 0-15,6-3 0 0,1-3-3 16,6 2 0-16,1 1-3 16,-2-5-2-16,-4 5-8 15,-9-1-5-15,2-3-6 16,-7 4-3-16,-7 0 1 15,0-3-3-15,1 2 3 0,-2-3 3 16,1 3 1-16,7 1 0 16,7-4-6-16,-1-1-2 15,7 2-3-15,6-1-1 16,7 0 6-16,-14-4 9 16,8 0 7-16,-8 4 7 15,-5-3 9-15,-8 2 3 0,7-3-2 16,-6 5-4-16,0-1-1 15,6 0-1-15,0 1 0 16,1-6-1-16,-1 8-1 16,7-2 2-16,13-1-1 15,-8 0 0-15,14 1-1 0,8-3 0 16,-2 3-1-16,8-4 0 16,6 1 0-16,0-1-1 15,6-4-1-15,7 4-1 16,-1-5 2-16,2 1-2 15,-2 0-3-15,1-4-3 0,7 3-6 16,-7-3-6-16,5 3-4 16,2-3-1-16,6 0-2 15,7 0 2-15,-2 0 3 16,2 0 4-16,7 0 5 0,-1 0 2 16,-1-3 3-16,7 3 4 15,2 0 5-15,-2-3-1 16,0 3-2-16,7-4 2 15,-7 4 3-15,8-4-2 0,-2 4 1 16,1-3 3-16,1-5-1 16,-2 4-1-16,2-4-2 15,-8 2-2-15,7-5 1 16,6-1-2-16,-6 3 3 16,1-3 1-16,4-3 1 15,2-4 1-15,0 2-2 0,6-5 4 16,0 0-1-16,0 0 2 15,0-4 6-15,0 0 3 16,0 1 2-16,0-1 6 16,0-4 0-16,-7 5-1 15,7-4-5-15,-7 3 1 0,1 1-3 16,6 0-8-16,0-2 1 16,0 2-2-16,0-1 2 15,0 4-5-15,0 1 0 16,0-2 2-16,0 2-1 15,0-2-2-15,0 1 0 16,0 4 3-16,0-4-2 0,0 3-1 16,0 2 1-16,0-3 0 15,0 7 1-15,0-6-2 16,6 4-1-16,-6 1-1 16,7-5 0-16,0 5-1 15,-7-1 1-15,12 4 0 16,-4 1 2-16,-2-2-2 15,0 1 1-15,7 3 0 0,-6-2-2 16,-1 3 2-16,1-1 0 16,5 1 1-16,-4-1 2 15,-2 2 0-15,0-2-2 16,-6 1-1-16,7-1-1 16,0 1 1-16,-7 0-1 0,6-4 0 15,-6 3 1-15,6-3 0 16,-6 5-1-16,0-6-1 15,7 4-1-15,-7 1 0 16,6 0-1-16,1-1 0 0,-7 1 0 16,7 3 3-16,5-3 0 15,-5 4 0-15,0-5 2 16,-1 4 1-16,0 1-1 16,1-1-2-16,-7 1 1 15,0-1 1-15,0 4-1 16,0-3-2-16,0 3 0 15,0-4-17-15,0 4-42 0,0 0-82 16,0 0-119-16,7 0-148 16,6 0-233-16,-1 4-130 15,14-1-38-15,7 1 41 16,7-4 96-16,5 3 138 0</inkml:trace>
  <inkml:trace contextRef="#ctx0" brushRef="#br0" timeOffset="2182.0766">15228 3725 20 0,'0'0'238'0,"0"-3"29"0,-8 3 9 15,8 0-15-15,-6 0-33 16,0-4-40-16,6 4-37 16,-6 0-38-16,-1 0-24 15,0 0-19-15,7 0-10 0,-6 0-6 16,6 0 0-16,0-4-5 15,0 4-5-15,-7 0-2 16,7 0-11-16,-6 0 0 16,6-4-4-16,0 4 0 15,0 0 1-15,0 0 4 0,0 0 6 16,0 0 4-16,-7 0 1 16,7 4-7-16,-7-4-4 15,-5 0-12-15,6 4-8 16,-2-4-7-16,2 4-3 15,0-4-1-15,6 3-2 16,-7 2 1-16,7-5 0 0,-6 0-2 16,6 0 0-16,0 3-4 15,0-3 2-15,0 0 2 16,0 0-1-16,6 0 2 16,-6 0-1-16,0 0 2 15,0 0 0-15,0 0 5 0,0 0 3 16,0 0 5-16,-6 0 9 15,6 0 2-15,0 0 4 16,0 0 0-16,0 0-2 16,0 0-2-16,6 0-9 15,-6 0-3-15,0-3-4 0,0 3-4 16,0 0-3 0,0 0 0-16,0 0 0 0,0 0-1 15,7 0 5-15,-7 3 0 16,0-3 1-16,0 0 2 15,0 4 7-15,0-2 9 16,0 2 7-16,0 0 11 0,0 4 10 16,6 3 7-16,-6-3 5 15,0 2-2-15,0 5 2 16,0-1-1-16,0 1 0 16,-6 0 1-16,6 0-3 15,-7 2 0-15,1 3-7 16,6-6-7-16,-7 4-9 0,7-3-11 15,7-1-12-15,-1 4-6 16,1-3-6-16,-7 0-2 16,6-1 0-16,0-2 2 15,-6 3 3-15,8-1 1 16,-8-3 2-16,6 4-2 0,-6-5-2 16,0 5-1-16,6-8 1 15,-6 5-1-15,6-2 0 16,1-3 0-16,-7 5 0 15,7-2-1-15,-1-3-5 16,-6 5 0-16,7-4 0 16,-7 2 1-16,0-2 1 0,0 3 2 15,0 0 3-15,0 0-1 16,0-4 0-16,0 4-1 16,0 0 3-16,0 0-3 15,-7-1-2-15,7 2 0 0,-6-1-1 16,6-5 1-1,-7 6 2-15,7-1 3 0,-7 0 0 16,1 4 0-16,0-4 0 16,6-4-3-16,-6 4-3 15,-2 0 0-15,2 0 0 16,0 0 0-16,-1-1 1 16,1-2 0-16,-1 4 0 0,7-5-1 15,-7 3-3-15,1-1 3 16,6 1 0-16,0-3-1 15,-6 1-1-15,6-1 2 16,0 0 0-16,0 0-2 16,0 1-3-16,-7-1 2 0,7 1 2 15,0 3 0-15,0-4 1 16,0 4 0-16,-7-3 1 16,7 3 0-16,0-1 0 15,-6 1-4-15,0 1 1 16,-1-2 1-16,0 1-2 15,1 0-2-15,6 1 0 0,-7-2 1 16,1 1 1-16,6-3-1 16,-6 2 1-16,6-1 2 15,0-3 0-15,-7 5 1 16,7-3 0-16,0-1 2 16,-7 0-2-16,7 0 2 15,-6 1 2-15,6-1-1 0,-6-3-3 16,6 0-2-16,0 0 3 15,0-2-1-15,0 2-5 16,0 0-7-16,0-4-9 16,0 4-10-16,-8-4-14 15,8 0-13-15,0 3-10 0,0-3-9 16,-6 0-13-16,6 0-28 16,-6 0-65-16,-1 0-165 15,1-3-132-15,-1-5-61 16,0-2-16-16,7-9 15 0,0-2 65 15</inkml:trace>
  <inkml:trace contextRef="#ctx0" brushRef="#br0" timeOffset="4994.2292">15090 3817 55 0,'7'-4'179'16,"-7"1"9"-16,7-1 17 16,-1 4 13-16,1-4 7 0,-1 4 7 15,0-3 2-15,8-1-18 16,-8 0-22-16,7-3-23 15,0 3-19-15,0-2-18 16,-6 2-11-16,6 0-10 16,-13 0-13-16,6 1-13 0,8 3-16 15,-8-4-16-15,7 4-11 16,0 0-6-16,13 0-2 16,0 0 8-16,6 0 9 15,2 4 11-15,11-4 6 16,1 3 8-16,5-3 7 0,14 0-4 15,-6-3 4-15,20-1 3 16,-1-4-2-16,13 0-5 16,7-1-11-16,6-3-5 15,1-3-10-15,11 1-7 16,-5-5-9-16,-6 4-7 16,5 1-4-16,-5-1-7 15,-1 1-10-15,1-1-6 0,-8 5-14 16,1-6-3-16,-1 5 2 15,1 1 7-15,7-1 10 16,5 3 10-16,7-3 18 16,0-4 3-16,15 5 0 15,-2-5-3-15,0 1-9 0,0 3-9 16,1-5-7-16,-8 2 1 16,7-4 2-16,0 3 0 15,-6 0-1-15,-6-3 2 16,-1 0 0-16,-6 3-6 15,7-2-3-15,-8-3-3 0,-6 6-2 16,7-5-5-16,-7 5 1 16,0-1 2-16,-6 1-1 15,0-1 0-15,0 5 1 16,-7-2 0-16,0 1-2 16,-6 0-3-16,-7-1 8 15,7 2 6-15,-14-1 5 0,-5 3 2 16,-1-2 4-16,-6 3 3 15,-1-1-7-15,1 1-4 16,-1-1-5-16,8 2 1 16,-7-2 0-16,-2 1-2 0,2-1 0 15,0-3-3-15,-1 3 2 16,-5 2-2-16,-8-1-1 16,7-1 1-16,-6 0 3 15,6-3 1-15,-6 3-3 16,-1 2 0-16,1-2-2 0,-1 5-3 15,-11-5 0-15,-2 4-1 16,1 2 2-16,-14-3 0 16,1 5 1-16,0 0-1 15,-8 0-4-15,1 5 2 16,-6-5 3-16,-1 2 0 16,-6 6 1-16,0-1 0 15,0 1 4-15,0-2 1 0,0 6 1 16,-6 3 6-16,6-4 7 15,-7 7 4-15,7 1-1 16,0-2 5-16,0 6-7 16,0-2-4-16,0 5-5 0,7 0-3 15,-7 3-1-15,6-4 0 16,-6 9 1-16,0-1-4 16,7 0-2-16,-1 3-2 15,-6 1-3-15,7 1 2 16,0 0 0-16,-7 3 3 0,6 0 3 15,-6-2-1-15,6 6-1 16,0-9-3-16,2 4-3 16,4-3-3-16,-5 0-1 15,-1-4 3-15,-6 0 4 16,0-3 0-16,0-5-1 16,-6 1 0-16,-1-4 3 15,-5-1-2-15,-8-2 0 0,0-2 1 16,1-2 2-16,-7 1-1 15,-7-2-2-15,-6-3-1 16,0 4 1-16,-6-4-3 16,-8 0-2-16,1 0-1 0,-7 0 2 15,8 1-4-15,-15-6 0 16,7 5-2-16,-6-3 2 16,0-2-2-16,-13 6-3 15,0-5-2-15,-7 1 1 16,-6 2-2-16,-7-2-4 0,-6 0-3 15,-1 2-2-15,-5 1 1 16,-7-3 2-16,-1 2 5 16,1-3 5-16,0 5 8 15,-1-5 4-15,1 3 5 16,-7 2 1-16,7-1-3 16,0 3 7-16,0-5-1 0,6 5 7 15,-7-3 3-15,-6-4-1 16,7 4-3-16,0 0-3 15,6 0-5-15,0-4-5 16,0 4-3-16,14-4-3 16,-1 1-1-16,1-2-1 0,5 2 2 15,1 1 1-15,0-3 2 16,6 2 1-16,0 3 6 16,8-4 7-16,-2-3 4 15,0 3 5-15,2 0 0 16,-2 1 4-16,1-1-5 0,6 1-4 15,-5-2-4-15,4 2-7 16,2-1 0-16,6 1-2 16,6-1-1-16,0 0-3 15,1 0-2-15,-1-3 3 16,14 4-2-16,-7-2 3 16,-1 3-2-16,8-6 2 15,-7 4 1-15,7-3-2 0,-2 3 1 16,1-3-2-16,1 0 0 15,-1-1 2-15,7 1-2 16,-6 4-1-16,5-6 0 16,2 2-5-16,-1 4 3 15,0-5 0-15,-1 5 2 0,8-2-1 16,-7 2-4-16,0-4-3 16,-1 3-5-16,-5 1-9 15,-7-5-1-15,7 4-2 16,-8-2 1-16,1 1 4 15,7-2 5-15,5-1 10 16,-5 2 3-16,6-2 4 0,5 1 1 16,2-4 1-16,7 4-1 15,-9-4-2-15,9 0 0 16,-1 0-4-16,0 4 4 16,-1-4 3-16,1 0-1 15,7 3 0-15,-1-3-1 16,7 0-1-16,0 4 0 15,1-4-1-15,4 0 0 0,2 0-1 16,0 0 1-16,-1 3 2 16,1-3-1-16,6 0-4 15,-7 4-3-15,7-4 1 16,0 0 2-16,-7 0 0 0,7 3-1 16,-6-3 5-1,6 0 6-15,0 0 1 0,0-3-2 16,0 3 1-16,0 0 0 15,0-7-1-15,6 3-2 16,1 1-1-16,-7-5 1 16,13-4 1-16,-6-1 3 15,5-2-2-15,8 0 0 16,0-3 1-16,-1 3-1 0,1-3-2 16,-8-1 0-16,2 5 4 15,-1-4 4-15,0-1 10 16,-6 1 4-16,-1 3 6 15,-6 0 8-15,0 1 7 16,0-1 3-16,0 1-3 0,-6 3 2 16,-1 0-1-16,0-4-3 15,-6 4 1-15,1-4 2 16,4 4 5-16,-4 0 1 16,-1 0 3-16,0 0 0 15,6 4-6-15,-6 0-6 0,6-1-6 16,-5 1-4-16,6 0-5 15,-2-1-4-15,2 4 0 16,0-4-4-16,6 2-3 16,-7 3-4-16,7-5-3 15,-6 4-2-15,6-4-3 16,-7 5-2-16,7-4 1 0,0 3 3 16,-7 4 1-16,7-3 1 15,0-1 2-15,0 4-1 16,0-4-11-16,0 4-32 15,0-4-61-15,0 4-102 0,0 0-142 16,0 0-233-16,0 0-216 16,0 0-91-16,0 0-3 15,0 4 64-15,-6 4 125 16,-7 2 223-16</inkml:trace>
  <inkml:trace contextRef="#ctx0" brushRef="#br0" timeOffset="5965.8737">7291 6459 174 0,'-13'29'397'0,"0"0"52"0,6-3 40 16,7-4-44-16,0-4-125 16,7-6-76-16,12-10-55 15,-6-2-35-15,13-10-29 16,-6-12-20-16,0-4-9 0,-7-7-3 15,-1-7-8-15,-12-4-11 16,-12-8-14-16,-1-2-16 16,-20-1-21-16,0-1-18 15,1 1-4-15,-7 8 13 16,6 3 25-16,1 11 26 16,5 4 11-16,15 7 8 0,5 8 14 15,7 6 15-15,7 16 13 16,12 2 10-16,7 12 18 15,13 11 19-15,7 4 3 16,6 11-18-16,0-2-25 16,-6 6-21-16,-1 3-25 15,-5 0-20-15,-1 0-19 0,-13-7-14 16,0-4-19-16,-7-4-37 16,1-11-40-16,-14-3-50 15,8-4-94-15,-8-10-101 16,0-10-92-16,1-12-121 0,-1-5-172 15,-6-14-65-15,0-8 34 16,-6-7 68-16,-1-7 85 16,1-5 139-16</inkml:trace>
  <inkml:trace contextRef="#ctx0" brushRef="#br0" timeOffset="6476.0365">7617 5982 138 0,'-14'-40'433'0,"8"11"78"0,0-1 58 16,-1 8-7-16,1 7-116 15,6 9-54-15,0 8-27 16,13 10-22-16,-1 6-12 16,14 15 3-16,7 4-32 15,-1 7-54-15,8 11-58 16,-1 0-49-16,0 3-45 0,7 1-34 16,-14-4-25-16,1-4-17 15,-13-7-6-15,-1-8-7 16,-6-2 1-16,0-8-7 15,-13-9-18-15,0-9-26 16,-6-4-41-16,-7-8-42 0,6-10-44 16,-6-2-25-16,7-5 3 15,6-1 15-15,12 0 34 16,2 0 39-16,11 0 42 16,8 1 25-16,7 1 15 15,11 3 14-15,1 5 17 0,1 5 19 16,-1 10 21-16,-7 4 24 15,1 5 23-15,-13 5 23 16,-1 6 16-16,-19 2 16 16,-13 2 10-16,-19-1 8 15,-14-1-3-15,-12 1-12 16,-20-1-23-16,-8-3-27 16,2-4-27-16,-7-7-34 0,12-3-51 15,1-5-68-15,14-6-93 16,11-8-105-16,14-1-111 15,13-5-118-15,13-2-167 16,0 1-110-16,7-3-5 0,-1 1 55 16,7-2 82-16,6 1 111 15</inkml:trace>
  <inkml:trace contextRef="#ctx0" brushRef="#br0" timeOffset="7638.1739">8699 4293 95 0,'0'-4'271'0,"0"4"38"16,0-3 3-16,0 3-12 15,0 0-19-15,6-4-22 0,-6 4-31 16,0 0-33-16,0 0-26 16,0-3-24-16,0 3-23 15,0 0-25-15,0 0-24 16,6 3-24-16,-6-3-14 15,7 4-7-15,-1-1-3 0,1 1-5 16,0 3-7-16,-1-3-2 16,7 3-3-16,-6 1-6 15,5-4-2-15,2-2 2 16,-8 3-1-16,1 2-1 0,-1-2 0 16,0-5 0-16,2 3 5 15,-8 0 0-15,6-3 3 16,-6 0 2-16,0 0 1 15,6 4 0-15,-6-4-2 16,6 0 5-16,-6 0 7 0,7 0 13 16,-7 0 13-16,0 4 14 15,0-4 17-15,0 0 8 16,0 0-2-16,0 0-6 16,0 0-7-16,7 0-6 15,-7 3 4-15,6 5 12 0,1 3 25 16,-1 3 28-16,1 4 26 15,6 4 23-15,-7 9 3 16,8 1-4-16,-2 4-20 16,1 8-21-16,7 0-15 15,6 4-15-15,0 3-11 16,0 1-14-16,1-5-11 16,-2 4-11-16,-5 1-18 0,6-5-16 15,-6 4-12-15,-1-3-6 16,-6 0-4-16,0-4-4 15,7-3-16-15,-7-5-33 16,0-7-55-16,-7-7-72 16,7-4-124-16,-13-6-160 0,6-6-249 15,-6-6-123-15,14-10-30 16,-8-5 29-16,8-8 100 16,11-6 149-16</inkml:trace>
  <inkml:trace contextRef="#ctx0" brushRef="#br0" timeOffset="8325.7872">10947 4235 50 0,'-14'-4'288'0,"8"0"58"0,0 1-2 15,-1 0-15-15,7 3-34 16,-7-5-45-16,1 5-51 16,-1-3-45-16,1 3-34 15,6 0-27-15,-7 0-16 16,0 0-15-16,1 3-6 16,6 2 2-16,0 1 8 0,0 5 18 15,6 4 23-15,8 7 33 16,5 3 38-16,7 8 42 15,0 8 28-15,7 2 11 16,6 9-7-16,0 0-24 0,0-1-36 16,6 4-42-16,-5-4-41 15,-7 1-33-15,-1-5-23 16,-6 0-20-16,7-6-37 16,-14-5-68-16,1-3-98 15,0-7-115-15,-1-4-165 16,0-4-227-16,1-11-96 0,7-2-10 15,-9-10 60-15,2-5 93 16,7-9 153-16</inkml:trace>
  <inkml:trace contextRef="#ctx0" brushRef="#br0" timeOffset="9012.1071">13227 3895 317 0,'-6'-4'384'0,"-1"0"47"16,0 0-20-16,1 1-75 15,6 3-73-15,-6 0-50 16,6 3-32-16,0 5-14 0,0 2-2 15,12 13 12-15,-5 2 23 16,13 11 11-16,-8 4 6 16,14 9-5-16,-6 6-12 15,6 3-15-15,1 1-28 16,-2 6-23-16,8-2-18 0,0-1-7 16,-8 1-2-16,-5-5 1 15,0-2 5-15,-8-6 0 16,2-2-7-16,-8-4-17 15,1-11-19-15,-1-4-20 16,-6-3-36-16,0-8-81 16,0-7-146-16,-6-7-174 0,-1-4-285 15,-13-8-160-15,8-5-68 16,-2-6 24-16,8-4 113 16,0-2 156-16</inkml:trace>
  <inkml:trace contextRef="#ctx0" brushRef="#br0" timeOffset="14110.152">13546 5796 216 0,'-13'-8'356'15,"0"1"51"-15,0-4-4 16,1 4-64-16,4-1-58 0,8 1-57 16,-6 3-49-16,6-4-34 15,0 5-32-15,0-1-21 16,0 4-12-16,0 0-4 16,6 0 4-16,2 7 9 15,-2 5 12-15,6 3 15 0,-5 6 9 16,0 1 5-16,-1 4-1 15,7 3-10-15,-7 1-4 16,2-1-6-16,-2-3-8 16,-6-1-13-16,0-3-11 15,0-4-12-15,0-3-2 16,0-5 0-16,0-1-3 0,0-9-4 16,0 0-7-16,-6-9-8 15,6-1-18-15,-8-5-28 16,8-6-16-16,8-6-11 15,-8 2-5-15,6 0 0 16,0 3 1-16,1-4 9 0,6 7 9 16,0 5 3-16,0-1 6 15,0 4 1-15,7 8 0 16,6-1 2-16,-7 8 4 16,1 3 4-16,6 0 6 15,-13 8 8-15,7-5 9 16,-2 5 6-16,-4 4 1 0,-1-4 1 15,7-1-2-15,-14-2-4 16,7-2-7-16,-6 1 1 16,-1-7 0-16,0 0 5 15,1-1-1-15,6-6 1 16,-6-5-1-16,5 1 0 16,-5-7-6-16,6 2-7 0,-7-2-6 15,2-1-1-15,-2 4-3 16,0 0-4-16,1 3 0 15,6 2-4-15,0 2 2 16,7 4 1-16,-1 0 1 16,7 0 3-16,0 4-1 15,0-2 5-15,0 2-7 0,7 0-20 16,-7 3-24-16,7-3-9 16,-7-4-6-16,6-4-4 15,-13-3 8-15,1-3 28 16,-7-2 37-16,-6 1 28 15,-1 0 13-15,1 4 9 16,-1 4 3-16,1-1-8 0,6 4-13 16,-7 4-18-16,8 3-13 15,5 0-29-15,-6 0-43 16,6 4-56-16,-5-3-60 16,-2-4-44-16,8-2-45 15,-7-2-24-15,1-2 0 16,-2-10 17-16,8-3 34 15,6-2 37-15,7-6 57 0,-1 2 66 16,7-5 57-16,13 4 56 16,0-4 47-16,7-3 32 15,13 3 19-15,-7 1 5 16,6 2 5-16,-12-2 7 0,-7 7 11 16,-13 2 11-16,-19 6 4 15,-20 6 9-15,-26 8 15 16,-20 6 18-16,-19 13 6 15,-7 2-3-15,-6 9-9 16,6 5-22-16,7-1-33 16,7 2-37-16,19-7-40 15,13 0-27-15,12-11-16 0,21-8-12 16,19-10-6-16,13-8-11 16,13-10-9-16,7-8-8 15,-1-7-10-15,-5-4-10 16,-1-8-8-16,-19 0-4 0,-14-2 1 15,-6-1 4-15,-13 4 6 16,-13 3 22-16,6 7 17 16,1 5 13-16,0 7 9 15,6 7 16-15,12 11 20 16,2 11 10-16,12 7 7 16,7 7 7-16,12 9 3 15,1 2-12-15,-1 5-18 0,1-1-44 16,-7-3-65-16,0-1-86 15,-7-7-114-15,-12 1-121 16,-7-12-207-16,-13 1-171 16,-13-9-51-16,-13-10 24 15,-7-6 79-15,-19-9 104 16</inkml:trace>
  <inkml:trace contextRef="#ctx0" brushRef="#br0" timeOffset="14388.5904">14614 5429 101 0,'-18'-8'445'16,"-9"8"63"-16,7 0 46 15,8 4 40-15,6 0-173 16,-2-4-110-16,2 4-36 16,6-1-17-16,0-3 1 15,0 0-3-15,0-3-6 0,0-1-11 16,-6-4-30-16,-7-2-38 15,-7-1-41-15,0 3-37 16,-6 1-58-16,1 0-114 16,5 4-154-16,7 3-204 15,0 0-240-15,0 3-125 0,6 8-38 16,-6 0 49-16,7 0 116 16,12 3 186-16</inkml:trace>
  <inkml:trace contextRef="#ctx0" brushRef="#br0" timeOffset="15794.3082">16231 3692 201 0,'6'0'296'0,"7"4"8"16,-6-4 0-16,0 0-10 15,-7 0-25-15,6 0-39 16,-6 0-33-16,0 4-29 15,0-1-22-15,0 4-14 16,0 5-5-16,0 5 4 0,0 3 3 16,6 5 9-16,-6 4 10 15,14 8 11-15,-8 8 7 16,13 2-3-16,-5 4-17 16,-2 3-22-16,8 2-19 15,-7-1-24-15,7 0-21 16,-8-8-20-16,-4 1-13 0,4-4-2 15,-6-8-9-15,2-3-8 16,-2 0-4-16,-6-7-7 16,0 0 3-16,0-4-7 15,0 0-5-15,0-5-40 16,0-5-75-16,0-1-117 16,0-3-259-16,0-8-148 0,0 0-72 15,-14-5-5-15,-4-2 53 16,-9 3 107-16</inkml:trace>
  <inkml:trace contextRef="#ctx0" brushRef="#br0" timeOffset="17511.3255">16862 5165 214 0,'-6'7'431'15,"-13"-3"65"-15,-7 4 55 16,-7 3-39-16,-6 0-119 0,6 7-77 16,1 0-59-16,5 8-48 15,2-1-48-15,12 4-43 16,6-2-35-16,14-1-30 16,-1-1-23-16,8-7-17 15,-2 0-9-15,2-11-6 0,5-2-15 16,7-10-10-16,-6-5-12 15,-1-12-12-15,1-4-8 16,-8-7-6-16,-5-3 0 16,-20-6 6-16,-6 3 10 15,-14-1 17-15,-6 3 30 16,0 0 33-16,0 11 20 0,7 9 18 16,5 5 23-16,14 9 21 15,13 6 6-15,7 11-5 16,18 9-2-16,1 2-7 15,21 9-17-15,-2 3-23 16,1-1-49-16,-1 0-73 0,1-3-87 16,-1-3-117-16,-5-5-198 15,-8-3-166-15,1-3-66 16,-1-12 7-16,-5-3 54 16,-8-8 97-16</inkml:trace>
  <inkml:trace contextRef="#ctx0" brushRef="#br0" timeOffset="17860.3207">17162 5322 269 0,'8'0'412'0,"4"-2"37"16,8 2 21-16,6-8-115 0,13 0-127 16,-6-3-87-16,5 4-62 15,-5-5-41-15,-7 6-27 16,-6-5-15-16,-7-1-11 15,-13 2-5-15,-7 3-5 16,-5-5 10-16,-15 2 12 0,8 3 18 16,-1-1 17-16,-6 4 16 15,7 4 26-15,5 8 21 16,1 3 16-16,7 3 4 16,6 4-2-16,0 4-5 15,6 4-16-15,1 0-23 16,6-4-28-16,0 3-46 0,0-6-53 15,0-5-64-15,0-2-89 16,0-5-120-16,0-7-106 16,0-4-63-16,0-8-8 15,1-5 32-15,-2-12 69 16</inkml:trace>
  <inkml:trace contextRef="#ctx0" brushRef="#br0" timeOffset="18026.3048">17450 5165 152 0,'6'-29'419'0,"-6"3"58"16,6 8 47-16,0 6 16 15,2 10-122-15,11 9-99 16,1 7-70-16,-1 8-37 16,7 11-41-16,0 4-81 0,-6 7-112 15,0-5-155-15,-8 7-231 16,-12-7-141-16,-6-3-72 16,-20-2-7-16,-13-9 46 15,-7 0 107-15</inkml:trace>
  <inkml:trace contextRef="#ctx0" brushRef="#br0" timeOffset="19070.5861">15514 5470 1 0,'0'-4'331'16,"6"4"49"-16,8-4 35 15,-1 4-20-15,6 0-80 16,0 4-70-16,8 3-50 15,-1 4-33-15,0 4-22 16,-6 2-20-16,6 2-22 0,-7 0-28 16,7 2-19-16,-6-2-14 15,-7-1-11-15,7-3-10 16,-14-5-5-16,6 2 6 16,-12-5 2-16,8-3 2 15,-16-1-3-15,8-6 0 16,-12-1-5-16,6-6-11 0,-8-2-13 15,1-6-15-15,0 0-9 16,0 3-5-16,1-7 1 16,-2 3 1-16,8 5 9 15,-1-4 10-15,1 4 7 16,6 2 4-16,6 1 0 0,1 8 2 16,-1-1 0-16,8 0 3 15,-2 8 5-15,1 3 9 16,7-1 7-16,0 6 7 15,-2-1 3-15,2 3 0 16,7-2-5-16,-8-1-4 0,-6 0-5 16,0 0-3-16,0-3 1 15,0-6-1-15,0 2 2 16,-6-8 1-16,-1 2-2 16,0-6-2-16,-6 1-4 15,0-5-4-15,0-2 0 0,-6 2-1 16,6 2-1-16,0 0 0 15,0 1-2-15,0 1 2 16,0 6-4-16,14-2 0 16,-8 4-2-16,7 4 2 15,7-2 2-15,-8 10 2 16,8-4 2-16,-7 3 0 16,0 4 0-16,0-5-5 0,-7 1-2 15,8 0-3-15,-8-4 0 16,0-2 0-16,1-5 3 15,0-5 5-15,-1-2 11 16,7 0 10-16,-6-1 16 0,-1 1 5 16,1 4 9-16,5-1 11 15,2 4 0-15,12 4-4 16,-7-1-12-16,7 4-15 16,-6 1-48-16,-1-1-89 15,1-3-136-15,-6 4-195 0,-2-8-111 16,-6 0-46-16,1-5 10 15,-7-5 58-15,-7-2 118 16</inkml:trace>
  <inkml:trace contextRef="#ctx0" brushRef="#br0" timeOffset="19233.2052">16237 5414 27 0,'-32'-22'411'16,"-1"-4"90"-16,-6 5 65 16,6-4 51-16,8 2-137 15,5 5-119-15,0-1-107 16,14 4-113-16,0 5-108 15,6 3-101-15,12-1-120 16,8 8-148-16,0 4-146 0,-1 0-61 16,1 3-6-16,-1 3 28 15,-6 2 71-15</inkml:trace>
  <inkml:trace contextRef="#ctx0" brushRef="#br0" timeOffset="21678.2924">21339 3176 41 0,'-12'-7'162'16,"-2"-5"1"-16,2 1 21 0,-8 0 15 15,7 4 3-15,6-4 11 16,-6 4-1-16,1-5-4 16,-2 2-33-16,-6 3-19 15,14-5-10-15,-7 5-21 16,7 0-13-16,-8 4-17 0,8-1-15 15,6 0-14-15,-6 4-10 16,6 4 4-16,0 3 2 16,6 5 15-16,0 2 16 15,8 8 19-15,-2 7 16 16,15 4 7-16,-1 4 1 16,-7 10-2-16,7 1 1 15,-6 7 5-15,0 3-5 0,-8 0-7 16,1 5-6-16,-6-1-9 15,-7 0-15-15,7-3-24 16,-7-3-22-16,0-5-14 16,0-8-10-16,6-6-9 0,-6-4-7 15,0-7-3-15,6-7 1 16,-6-2-5-16,7-3 0 16,-7-6-2-16,0 4-3 15,0-5 0-15,0 1-7 16,0-1-9-16,0 0-17 15,0 0-22-15,0 1-19 0,0-1-15 16,0-3-13-16,0 3-6 16,-7 1 4-16,7-2 12 15,0-2 10-15,0 3-10 16,0-3-30-16,0 0-51 16,7-4-108-16,-7 0-190 15,0 0-100-15,0-4-33 16,7 0 14-16,5 1 52 0,15-1 110 15</inkml:trace>
  <inkml:trace contextRef="#ctx0" brushRef="#br0" timeOffset="22173.8075">22134 4440 22 0,'6'0'410'0,"-6"0"57"15,0 3 44-15,0 0 39 16,-12 9-136-16,6-1-104 16,-8 8-59-16,1 6-36 15,0 4-29-15,6 4-31 16,-5 8-31-16,6 0-33 0,-2-2-33 15,8 1-24-15,8-3-25 16,-2-7-14-16,6-9-10 16,15-9-22-16,5-12-23 15,7-12-18-15,7-5 1 0,7-10-3 16,-15-2 3-16,1 0 22 16,-6 0 36-16,-13 3 35 15,-1 8 16-15,-6 7 18 16,0 0 22-16,0 11 13 15,0 7 3-15,0 8-1 16,6 3 2-16,-5 3-5 0,5 2-13 16,1 0-16-16,0-2-18 15,-1 1-36-15,-6-4-69 16,6-6-81-16,-5-2-111 16,-2-6-155-16,8-1-159 15,0-10-66-15,5-3 12 16,-5-9 50-16,13-10 89 0</inkml:trace>
  <inkml:trace contextRef="#ctx0" brushRef="#br0" timeOffset="22584.1076">23034 4289 396 0,'-7'-22'474'0,"-6"12"62"16,0 6 62-16,-7 8-84 15,8 10-101-15,-2 11-42 16,2 9-33-16,5 10-44 15,0 3-56-15,7 1-59 16,0 0-56-16,0-4-56 16,14-4-34-16,-8-7-17 0,0-8-6 15,0-2-4-15,2-9-17 16,-2-3-23-16,0-11-34 16,7-4-45-16,1-11-37 15,5 1-26-15,7-3 0 16,6-6 15-16,8 5 30 15,-1 3 42-15,13 4 54 0,1 7 45 16,-2 4 34-16,-5 4 40 16,-1 7 38-16,-12 1 41 15,-13 2 27-15,-14 1 15 16,-19 0 3-16,-13-1-16 16,-20-3-32-16,-13 0-62 15,-12-8-98-15,-14 4-144 0,-6-7-165 16,-7-3-249-16,1-1-177 15,-1-4-69-15,-7-2 10 16,8-5 81-16,12 4 125 16</inkml:trace>
  <inkml:trace contextRef="#ctx0" brushRef="#br0" timeOffset="23846.0591">8549 4751 48 0,'0'8'367'16,"0"3"73"-16,-7-1 60 15,-6-2-16-15,-7-1-53 16,1 1-57-16,-7-4-48 16,-7-2-37-16,1-2-33 0,6 0-37 15,0-2-40-15,-1-6-42 16,7 1-38-16,14-5-37 15,6-2-24-15,6-1-16 16,14 0-9-16,7 1-7 16,-1 3-6-16,6 0 0 15,7 7-2-15,0 4-4 0,1 0 1 16,-2 11 0-16,-5 4 0 16,-13 6 4-16,-14 6 3 15,-6 2 8-15,-12 4 10 16,-15 7 15-16,-12 1 15 15,-13 3 15-15,0-1 11 16,-7 1 2-16,7-3-3 0,7-5-11 16,12-3-11-16,7-3-17 15,12-8-9-15,21-8-10 16,6-3-4-16,20-7-1 16,13-4-3-16,5 0-1 15,8-7-18-15,6-1-38 0,-6-3-70 16,7 1-99-16,-1-5-136 15,0 3-238-15,0-6-130 16,0-3-38-16,0-2 27 16,-7 1 74-16,7-3 125 15</inkml:trace>
  <inkml:trace contextRef="#ctx0" brushRef="#br0" timeOffset="24376.4171">10236 4734 188 0,'6'-12'401'16,"2"-3"59"-16,-2 4 49 15,-12-7-45-15,-2-1-103 16,-4 5-58-16,-8-4-20 16,-5 4-23-16,-9 2-25 15,1 4-30-15,-12 8-22 16,-1 5-14-16,-12 6-26 0,-1-1-21 16,7 13-13-16,13-2-13 15,0 4-12-15,13 2-24 16,13-2-21-16,13 1-14 15,13-4-12-15,7-7-20 16,18-9-29-16,8-2-32 0,13-8-23 16,6-6-13-16,0-1-2 15,0-4 10-15,-19 1 32 16,-7 6 35-16,-6-3 42 16,-7 11 46-16,0 3 36 15,-7 9 32-15,-5 6 13 16,4 8 4-16,-4 3-7 0,12 4-40 15,0 0-51-15,-7 1-87 16,8-5-131-16,-8 0-165 16,0-3-263-16,1-4-148 15,-7-7-61-15,7-5 17 16,6-6 89-16,-6-4 141 16</inkml:trace>
  <inkml:trace contextRef="#ctx0" brushRef="#br0" timeOffset="25176.0344">11904 4425 306 0,'0'0'377'0,"-6"0"40"16,6 0-25-16,0 0-77 0,0 0-77 16,0 0-59-16,0 0-38 15,0 0-25-15,0 0-12 16,0 0 1-16,0 0 3 16,-7 0 5-16,7 0 14 15,0 0 8-15,0 0 6 0,7 0-6 16,-1-4-9-16,0 4-16 15,8-4-23-15,12 1-21 16,0-1-20-16,7 1-18 16,-1-4-11-16,7 7-8 15,6-4-3-15,-5 8-3 16,-1-1 3-16,-7 4 3 16,1 8 4-16,-13 0 2 0,-8 8 7 15,-5-6 9-15,-7 5 12 16,-7 0 13-16,-11-4 11 15,-9-3 7-15,1 0-3 16,0-1-6-16,0-2-14 16,7-6-20-16,-1 6-15 0,0-9-20 15,7 5-19-15,13-5-12 16,0 1-5-16,7 0 1 16,13 0 2-16,6 3 7 15,6-4 14-15,7 4 9 16,0 5-1-16,0-1 5 0,-6 3 14 15,-8-3 21-15,-5 7 25 16,-7-3 30-16,-19 4 28 16,-7-5 10-16,-19 5-5 15,-15-2-15-15,-4-2-44 16,-8 0-91-16,7 1-148 16,-7-10-227-16,7 1-248 15,19-10-129-15,1-1-51 0,19-7 26 16,13-3 104-16,13-9 203 15</inkml:trace>
  <inkml:trace contextRef="#ctx0" brushRef="#br0" timeOffset="25810.247">14407 4106 65 0,'25'-6'398'0,"-5"-2"69"15,-8 4 62-15,-4 1 7 0,-2-1-89 16,-6 0-69-16,-6 8-41 15,-14 3-14-15,-6 5-7 16,-1 5-3-16,-5 5-3 16,-1 7-7-16,1 5-23 15,6 2-38-15,7 5-45 16,12 3-42-16,14 0-43 0,5-4-41 16,15-1-28-16,-1-5-20 15,19-1-14-15,1-8-9 16,5-6-4-16,2-9-2 15,6-5-3-15,-7-5 2 16,-13-7 5-16,0-5 3 0,-13-3 4 16,-19 1 3-16,-7-1 6 15,-13 1-2-15,-14 7-2 16,-5-1-6-16,-13 5-39 16,-14 6-108-16,0 0-189 15,-6 2-328-15,-7 6-187 16,1-4-95-16,-8 4-14 0,8 0 73 15,6-1 172-15</inkml:trace>
  <inkml:trace contextRef="#ctx0" brushRef="#br0" timeOffset="30824.0643">16967 4110 97 0,'26'-4'345'16,"7"-2"68"-16,-7-6 25 16,7 1-12-16,-1-3-30 15,1-2-44-15,-7-1-34 16,-7-3-15-16,-6 6-13 0,-6-1 1 16,-7 5-11-16,-13-1-22 15,-7 4-29-15,-6-1-40 16,-13 8-33-16,0 4-40 15,0 7-32-15,6 0-20 16,7 7-15-16,13 1-13 16,20 6-14-16,12 5-9 15,20-1-4-15,0 4-5 0,13 0-3 16,-5-4-2-16,-2 0 0 16,-13 1-4-16,1-9 2 15,-13 1 3-15,-8-3 6 16,-12-4 6-16,-19-1 4 15,-7-3 7-15,-13-3 4 0,-7-1 6 16,1-3 1-16,-1-8-2 16,7 0-4-16,19-3-10 15,14-8-30-15,6-3-34 16,20-1-52-16,5-10-69 0,15 4-80 16,-1-8-81-16,-1 3-71 15,2-3-97-15,-7 4-127 16,-1 0-58-16,-6 3 18 15,0 1 52-15,-13 2 77 16,6 1 114-16</inkml:trace>
  <inkml:trace contextRef="#ctx0" brushRef="#br0" timeOffset="31382.5971">18218 3542 47 0,'6'-14'339'15,"-6"3"60"-15,-6-1 51 16,0 2-16-16,-1 3-78 0,1-1-64 16,-1 4-59-16,1 1-48 15,-1 6-25-15,7 9-8 16,-6 9 17-16,-1 9 28 16,14 6 41-16,-1 13 21 15,1 5-1-15,12 7-27 0,-6 10-44 16,7 2-49-16,-7-3-47 15,6-5-32-15,-6-6-54 16,1 1-81-16,-2-14-109 16,2-5-139-16,-2-8-237 15,1-8-160-15,-6-7-57 16,0-7 21-16,-1-6 77 16,0-10 122-16</inkml:trace>
  <inkml:trace contextRef="#ctx0" brushRef="#br0" timeOffset="31940.095">19059 3733 43 0,'0'-11'359'0,"-6"3"50"16,-2 1 42-16,2 0-25 0,0-1-101 16,-1 1-90-16,7 3-68 15,-6 1-45-15,6-1-37 16,-7 4-32-16,7-4-18 16,0 4-7-16,0 4 4 15,0 0 12-15,-6 3 17 0,6 4 29 16,-7 0 28-16,1 7 25 15,-1 4 20-15,0 5 3 16,7 1-5-16,0 5-16 16,7 0-25-16,0 0-31 15,6 0-29-15,0 0-29 16,0-4-42-16,-1-3-63 16,2-3-68-16,-8-5-74 0,7-11-129 15,0-3-168-15,-6-4-94 16,6-11-11-16,0-7 25 15,0-9 51-15,6-2 117 16</inkml:trace>
  <inkml:trace contextRef="#ctx0" brushRef="#br0" timeOffset="32156.4078">19430 3652 362 0,'14'-11'472'15,"-2"8"62"-15,-5 3 66 16,-7 7-68-16,0 3-130 0,0 9-88 15,0 3-50-15,6 4-54 16,8 3-61-16,-2 0-71 16,2 1-75-16,-2-1-88 15,2-4-100-15,-8 2-143 16,7-6-192-16,0-2-97 16,-6-8-19-16,5-4 36 15,-12-7 68-15,14-7 126 0</inkml:trace>
  <inkml:trace contextRef="#ctx0" brushRef="#br0" timeOffset="32520.3893">20121 3278 231 0,'13'-11'368'0,"0"0"47"15,0 4 11-15,-7 4-67 16,1 6-60-16,6 8-31 16,-7 11-16-16,8 8-3 15,5 10-3-15,7 4-12 0,0 7-22 16,0 4-27-16,1 7-37 15,-1 4-39-15,-1 0-30 16,-5 0-27-16,6-4-44 16,-6-3-72-16,-7-8-85 15,-1-6-109-15,2-6-164 0,-1-10-167 16,-6-6-63-16,-1-12 9 16,-6-11 53-16,13-7 89 15</inkml:trace>
  <inkml:trace contextRef="#ctx0" brushRef="#br0" timeOffset="33022.1086">21131 3520 332 0,'-20'-15'393'0,"1"-2"58"15,-14 5-3-15,-13 2-90 0,1 3-72 16,-7 7-52-16,-7 3-37 16,-6 8-39-16,6 4-26 15,1 2-11-15,5 9-13 16,14 0-17-16,13-1-19 15,14-2-18-15,5 2-19 16,14-6-15-16,5-5-16 0,14-3-15 16,7-4-14-16,6-7-13 15,1-3-14-15,5-5 0 16,1 1 7-16,-14-4 13 16,7 0 17-16,-13 4 15 15,7-1 20-15,-13 6 26 16,6 4 40-16,-7 6 35 0,1 10 26 15,-8 4 15-15,8 7 3 16,-7 1-17-16,0 3-57 16,-6 3-98-16,-1-3-131 15,0-4-204-15,-12-2-217 0,0-2-120 16,-7-7-44-16,0-3 30 16,0-8 84-16,6-7 174 15</inkml:trace>
  <inkml:trace contextRef="#ctx0" brushRef="#br0" timeOffset="34653.5493">21698 3359 93 0,'-6'-4'276'0,"-2"1"46"16,2 3-12-16,0-4-28 15,6 1-31-15,-7-1-24 16,0 1-23-16,7 3-24 16,-6-4-17-16,0 0-21 15,6 4-23-15,-7 0-20 16,7 0 0-16,-6 8 22 0,-1 6 26 15,-12 4 23-15,5 11 21 16,2 2 16-16,5 5-10 16,-6 0-35-16,13-4-37 15,0 5-31-15,13-7-28 16,0 3-21-16,0-4-9 0,6 0 6 16,-12 1 12-16,6-1 16 15,-13 4 19-15,-6-4 17 16,-8 1 9-16,-5-1-4 15,-7-4-17-15,-6-6-19 16,-1-1-26-16,-7-3-45 16,8-4-82-16,-7-7-106 15,0-4-122-15,13-4-150 16,0-7-192-16,12-7-112 0,2-8-6 16,5-4 57-16,7-10 97 15,7 0 136-15</inkml:trace>
  <inkml:trace contextRef="#ctx0" brushRef="#br0" timeOffset="34885.914">21411 3480 41 0,'13'-12'393'0,"0"3"64"16,1-3 47-16,11 1 21 16,8 0-131-16,12-4-105 15,8 1-71-15,12-1-59 0,-7-3-40 16,-5 3-38-16,6 1-35 15,-14-1-43-15,1 0-36 16,-14 3-35-16,1 6-54 16,-14-2-75-16,1 2-112 15,0 1-123-15,-14 1-56 16,-6 4-12-16,-6 0 22 0,-14-3 64 16</inkml:trace>
  <inkml:trace contextRef="#ctx0" brushRef="#br0" timeOffset="36857.797">15820 4077 91 0,'-6'-3'359'15,"0"-1"53"-15,-1 0 42 16,0-3-37-16,1 3-95 15,-1-4-72-15,7 6-54 16,-6-6-42-16,6 4-35 0,0 1-35 16,-7 3-22-1,0 3 1-15,1 9 12 0,-14 2 23 16,-12 12 30-16,-7 6 27 16,-6 5 21-16,-8 4 2 15,-5 2-8-15,-1-2-19 16,0-1-26-16,13-7-28 0,7 0-26 15,7-11-20-15,6 0-21 16,19-8-12-16,14-3-7 16,19-2-2-16,26-6 1 15,26-11-2-15,20 1 0 16,6-4-8-16,7-4-19 16,-13 4-25-16,-7-3-36 0,-12 2-40 15,-14 2-43-15,-14-1-31 16,-11 3-31-16,-14 1-28 15,-1-3-39-15,-17 1-76 16,-2 1-71-16,-12 2-59 0,-2-2-18 16,-4 1 17-16,-8-4 55 15,1 4 104-15</inkml:trace>
  <inkml:trace contextRef="#ctx0" brushRef="#br0" timeOffset="37154.4718">16041 4205 65 0,'-12'-14'286'0,"-1"-4"56"15,0 3 6-15,0 0-15 0,-7 1-27 16,7-1-34-16,6 4-37 16,-5 3-38-16,-1-2-35 15,6 6-34-15,-6 4-19 16,7 4-15-16,-1 6 4 16,0 9 27-16,7 6 32 15,7 9 37-15,-7 2 16 0,13 8 2 16,-7-1-17-16,8 3-36 15,-1-3-44-15,-7 1-39 16,7-7-30-16,-6-1-28 16,-1-7-60-16,-6-3-83 15,0-1-100-15,0-6-178 0,-6-4-199 16,-1-1-98-16,-6-6-13 16,7-8 46-16,6 0 83 15,0-4 167-15</inkml:trace>
  <inkml:trace contextRef="#ctx0" brushRef="#br0" timeOffset="40636.5752">7089 3498 80 0,'7'4'280'0,"-1"3"62"0,7 1 2 16,6-1-15-16,8-3-22 15,5 2-20-15,7-1-32 16,13-2-35-16,1 1-28 16,18 0-18-16,14-4-11 15,13 0-7-15,25 0-7 0,27-4-15 16,26-3-17-16,19-1-18 15,28 1-22-15,18-8-21 16,25 1-21-16,21-5-22 16,0 2-18-16,-7-3-6 15,1 3-8-15,-8-2 0 16,-25 0-1-16,-13 2 15 16,-21 5 4-16,-25 2 0 0,-26 3 1 15,-26 3-3-15,-27 0-1 16,-19 4-3-16,-12 0-1 15,-20 0-1-15,-7 4-19 16,-7-4-39-16,-6 4-52 0,1-4-70 16,5 0-121-16,1 0-143 15,6-4-90-15,6-4-19 16,8-6 21-16,6-6 55 16,12-5 114-16</inkml:trace>
  <inkml:trace contextRef="#ctx0" brushRef="#br0" timeOffset="40994.2074">13560 2938 111 0,'-20'-4'390'15,"-19"8"62"-15,-20 6 50 16,-13 5-6-16,7 7-138 16,0 8-90-16,12 3-61 0,15 0-55 15,5 7-46-15,21-7-40 16,12-4-25-16,12-3-15 15,21-11-10-15,5-8-8 16,15-7-12-16,6-7-19 0,-1-12-17 16,-5-3-17-16,-15-4-7 15,-5 4-1-15,-7-3 21 16,-13 3 37-16,-6 3 30 16,-1 5 22-16,-6 7 22 15,-6 11 13-15,6 3-2 16,0 7-15-16,6 9-13 0,7 2-21 15,13 0-50-15,0-2-68 16,7 2-115-16,6-6-194 16,13-5-117-16,1-7-45 15,5-3 2-15,7-8 38 16,13-3 96-16</inkml:trace>
  <inkml:trace contextRef="#ctx0" brushRef="#br0" timeOffset="41429.8594">15619 2857 9 0,'45'0'300'15,"20"-3"60"-15,14-1 41 0,18-4-44 16,21-3-48-16,12 1-56 16,26-5-50-16,14-3-46 15,18-1-42-15,21-2-26 16,19-2-23-16,26-2-15 16,26-5-18-16,8 1-12 0,4 0-3 15,2-4-9-15,-8 3 5 16,1-2 10-16,-21 2 9 15,-11 1 11-15,-20 4 9 16,-27-2 18-16,-19 1 5 0,-20 6-4 16,-12-3-6-16,-20 5-12 15,-13 0-9-15,-21 2-31 16,-18 2-32-16,-12 2-42 16,-8-2-65-16,-14 3-102 0,1 0-149 15,-13-3-110-15,1 3-45 16,-14-3 0-16,-7-6 40 15,-12 6 92-15</inkml:trace>
  <inkml:trace contextRef="#ctx0" brushRef="#br0" timeOffset="41789.9079">21131 1982 61 0,'-20'0'336'16,"14"0"44"-16,-1 3 41 15,7 0-18-15,13-3-101 16,7 4-59-16,6 1-34 0,19-2-33 16,7-3-34-16,7 3-27 15,6-3-24-15,8 4-21 16,4-4-11-16,2 4-6 16,-2-4 0-16,2 0-7 0,-8 0-10 15,2 0-3-15,-15 0 3 16,-6-4 3-16,-20 4 10 0,1 0 8 15,-20 4 11-15,-6-1 12 16,-14 5 7-16,-6 6 2 16,-12 5-7-16,-8 3-7 0,0 7-11 15,-6 0-38-15,-6 8-77 16,-1 0-118-16,-13-1-218 16,-13 4-174-16,-25 1-92 15,-20-1-27-15,-21-3 37 0,-24-5 89 16</inkml:trace>
  <inkml:trace contextRef="#ctx0" brushRef="#br0" timeOffset="42778.357">7311 3142 91 0,'6'-7'314'16,"0"0"60"-16,1 4 27 16,0-5-42-16,-1 1-56 15,0 3-60-15,-6 1-48 0,7 6-30 16,-7 4-21 0,-7 8-8-16,-5 8 6 0,-8 6 15 15,-6 4 3-15,-13 3-13 16,0 4-18-16,-7 1-31 15,-6-1-28-15,6 0-21 16,0-3-15-16,1-8-16 0,6 0-11 16,7-6 3-16,6-5 1 15,6-4-4-15,7-3-12 16,6 0-3-16,7-4-4 16,7 1-2-16,12 0-1 15,7-1 13-15,7-1 15 0,13 2 8 16,5 4 5-16,8-1 4 15,6 7 2-15,1-4-12 16,-1 5-5-16,0-5-22 16,-6 5-39-16,-7-1-58 0,0 1-73 15,-13-1-118-15,7 0-186 16,-20 0-99-16,0 1-26 16,-13-2 24-16,-13-2 56 15,-13 5 108-15</inkml:trace>
  <inkml:trace contextRef="#ctx0" brushRef="#br0" timeOffset="96382.9708">7871 8579 210 0,'-7'5'311'0,"-5"-3"41"16,-2-2-15-16,8 4-56 15,-7 0-51-15,6 0-42 16,1-1-35-16,6-3-39 16,0 5-33-16,6-5-21 0,1 0-11 15,12 0-4-15,1 0-2 16,0 0 2-16,12 0-3 16,7 0-5-16,6 0-9 15,1 0-10-15,19 0-4 0,0-5-3 16,20 2-2-1,7-1-1-15,11-4-3 0,15 1 4 16,13-3-5-16,5-2-1 16,8 2-1-16,6-6-4 15,12 2-1-15,1-1-8 16,13 1-2-16,0-4 10 16,13 4 6-16,-7-6 7 0,7 6 5 15,-7-4 5-15,2-1 7 16,-9 1-9-16,-5 3-4 15,-1-2-3-15,-12-3-6 16,-1 6 1-16,-12-1-4 16,-8 1 0-16,-12 3-1 0,-1 0 0 15,-5 0 3-15,-7 4-4 16,-1-4-1-16,8 4 0 16,-7-5 0-16,6 5-1 15,1-3 0-15,-2-2-2 16,9 4 3-16,5-3-4 15,6 5-7-15,8-6-4 16,6 1-1-16,6 0 3 0,14 0 4 16,-1-3 2-16,13 3 8 15,8-3 7-15,5 2-1 16,0-3-1-16,1 0-2 16,-1 1-1-16,7-1-1 15,-7 1-2-15,1-1-1 0,-1 4-4 16,1-3 0-16,-7 3-2 15,0-4 8-15,-7 4 6 16,7-4 6-16,-7 4 4 16,8 0-1-16,-15-4 4 15,8 1-6-15,-1 2-3 0,1-2-3 16,-1-1-2-16,-6 1-1 16,7-1-2-16,-7 1-4 15,0 2-2-15,-7-6 2 16,1 4-2-16,-1-1 0 15,0 0 1-15,-5 1 0 0,5-1-1 16,-7 4-13-16,-5-3-4 16,0 3 4-16,-7-5 1 15,-8 1 0-15,-4 5 1 16,-2-1 10-16,-11-4 4 16,-2 5 1-16,-6-2 2 15,-12 2 3-15,-2-1-3 0,-11 0 0 16,-1 3 2-16,0-3-4 15,-6-1-1-15,0 6-2 16,0-5 0-16,-8 3 2 16,2-3 0-16,-14 4-3 15,6 0-4-15,2-4-1 16,-2 4-6-16,0-4-6 0,2 0-7 16,-2 3 0-16,1-3 2 15,6-1 3-15,-7 3 3 16,8-2-1-16,-1-1 0 15,0 1-6-15,-6-4-2 16,6 5 1-16,-6-1 0 0,0 0 2 16,-1-1 2-16,-6 2 8 15,-6-1 2-15,-1 0 0 16,1 0 1-16,0-1 6 16,-7 2 4-16,-7 2-1 15,8 1 1-15,-7 1-1 16,-1-2 4-16,1-4 0 0,-7 5 0 15,0-1 0-15,-7 1 2 16,1 4 2-16,-13-1 0 16,6 1-3-16,-7-1 1 15,-6 0-2-15,7 0 2 16,-7 1 0-16,7 3-2 16,-1-4 5-16,0 4-3 0,1-3-1 15,-1 3-2-15,7-4 0 16,-6 4 2-16,-1-4-1 15,1 1 3-15,0 3 0 16,-7 0-3-16,-1-5 0 16,2 5-1-16,-8 0 0 15,1 0-2-15,6 0 2 0,-7 0 4 16,1 0 0-16,-1 0 0 16,1 5-3-16,0-5 0 15,-1 0 1-15,0 3-1 16,1-3 0-16,0 0 0 15,-1 4 7-15,-6-4 2 16,6 0 1-16,1 0 1 16,-7 0-2-16,7 0 1 0,-7 0-7 15,0 0-2-15,0 0-2 16,0 0 1-16,-7 4 0 16,7-1 0-16,0 1 3 15,-7-1 2-15,7 5-2 16,-6-1-2-16,6 5 5 15,0-2 2-15,-6 1 2 0,6 5 4 16,-7-3 7-16,7 5 2 16,0 5 0-16,-7-5 0 15,7 8 2-15,0-4-2 16,7 3-3-16,-7 1 2 0,0 0 6 16,7 3 4-1,-1 4 6-15,0-3 8 0,1 2 2 16,0 2-3-16,-1 2 0 15,7-3-5-15,1 4-6 16,4-1-8-16,2-3-2 16,0 3 1-16,5 1-6 15,-5 0-2-15,7-1-2 0,-8 1-1 16,-6 0 1-16,7 4-3 16,-7-2 1-16,6 6-1 15,-6-2-4-15,1-2-3 16,-2 2-4-16,1-2-1 15,1-4-1-15,-8-5 1 16,6 2 4-16,2-9 3 16,-8 4 1-16,8-7 2 0,-1 0-4 15,-7-3 1-15,7-1-4 16,0-3 0-16,-7 0-1 16,8-5-1-16,-8-2 0 15,1-1 1-15,-7 0 1 0,6-3-1 16,1-1 0-16,-1 1-1 15,-6 1 2-15,0-5-1 16,-6 3-1-16,-7-3 1 16,6 0 1-16,-6 0 0 0,-6 0-2 15,-7-3 2-15,-1 3-2 16,-11 0-4-16,-9 0-1 16,-11 0 1-16,-7 3 0 15,-13-3-4-15,-7 7 2 16,-12-3 1-16,-15 7-1 15,-18 3 2-15,-13 1 3 0,-7 4 4 16,-13 3 1-16,-13-1 3 16,0 4 3-16,-19 1 0 15,-1 3-3-15,-5 0-4 16,-8 2 0-16,-6 1-1 16,-7-3-6-16,7 0-6 15,-13 2-5-15,6-2 3 0,7-4 7 16,-6 4-2-16,6-3 7 15,0 1 4-15,0-2 3 16,13-4-3-16,-7 6-10 16,14-6-2-16,-1-3-3 15,1 1-4-15,0 0 0 0,-7-5 0 16,6 4 2-16,-6 0 3 16,0 1-1-16,7-1-3 15,-8 0-1-15,8-4-2 16,-1 5-1-16,1 0 1 15,6 3 4-15,0-5 4 16,0 2 3-16,0-1 2 0,1 4 2 16,-2 1 0-16,-5-6-4 15,-7 5 0-15,7 1-2 16,-8-2 2-16,2-2-1 16,5 3-1-16,7-4 3 15,7 0-1-15,5 1 1 16,-5-1-2-16,12-3 6 0,8 3 7 15,-1-3 3-15,13-1 4 16,-6-2 2-16,12 2 3 16,1 1-3-16,6-4-6 15,0 0-1-15,1 4-3 16,5-4 0-16,1 0-1 16,0-1-3-16,6 1-1 15,0 1 0-15,0-5 2 16,7 3-1-16,0-2 0 15,-1-1 0-15,-6 1-1 0,1-2-2 16,5 2-2-16,1 0-2 16,-1-1 3-16,15 4 0 15,-2-4-2-15,1 1 1 16,6-1-2-16,0-3 4 16,7 3-5-16,-7 1-2 15,7-5 1-15,6 4-1 16,1-3 5-16,-1 3-3 15,7-3 6-15,6 0 2 0,1-1 3 16,-8 1-1-16,14-1 0 16,-7 4 4-16,1-3-4 15,-1 0 1-15,7 3-5 16,-7-2 2-16,7 2 1 16,0 0-2-16,0 0 0 15,0-3 0-15,0 3 1 16,-1 1 0-16,1-1-2 15,6 1 0-15,1-1 0 0,-1 0-1 16,7-4-1-16,0 5 1 16,6-1 3-16,1-3-1 15,6 4-1-15,-1-6 1 16,1 2 1-16,1 0-2 16,-1 0-3-16,-1-1-1 15,1 5 4-15,0-4 0 16,7-4 0-16,-1 2 0 15,0-2 1-15,8 5 0 0,-2-5 2 16,1-5-3-16,0 5 0 16,13-2-2-16,-6-2 0 15,-1 0 1-15,7 0-2 16,-7 1 3-16,1-1-4 16,-1 0 3-16,0 0 1 15,-6 2-1-15,1-3-1 16,-1 5-2-16,0 0 2 15,-1 0 1-15,-5 0 1 16,6 5-2-16,-7-3-2 0,7-2 3 16,0 4 0-16,-7 4 0 15,7-5-1-15,1 5 1 16,-1-4 2-16,6 3 0 16,-6 0 0-16,7 1 0 15,-8-5 0-15,7 1-1 16,8 0 4-16,-2-4 7 15,2 3 14-15,4-3 12 0,2 0 5 16,12 0 14-16,-6-3 9 16,8-5-1-16,-2 0-13 15,0-2-8-15,8-1-8 16,-8-4-8-16,7-3-13 16,0-4-6-16,-6 0-1 15,5 0-4-15,-4-3 0 16,4-2-3-16,-12-2-2 15,7 0-1-15,-7-4 0 16,-7 1-3-16,1-5 0 0,0 4 1 16,-14-9 0-16,0 6 2 15,-6-3 1-15,-1 1 1 16,-5-1 2-16,-1-2 2 16,1 0 1-16,-1 5 1 15,7 3-2-15,-6 0 4 16,5 4-3-16,2 0 0 0,-1-1-3 15,0 4-1-15,0 0 1 16,-1 5-3-16,8-2 2 16,-7 2-1-16,6-1-1 15,1 4 2-15,0-5-2 16,-1 2 2-16,0-1-1 0,7 3-2 16,-7 1 1-16,8 0-2 15,5 0 4-15,-6-1-6 16,6 1-2-16,1-1 4 15,6 2-6-15,0-2-1 16,6 4-5-16,1 1-1 16,6-1-1-16,0 0-2 0,7 1 4 15,-1 2 0-15,7-3 1 16,-6 5 5-16,6-1 5 16,0 0 1-16,-7 0 1 15,7 0 2-15,-12 0 1 16,5 1 0-16,1 1-1 15,-8-1 0-15,8 3-1 0,-7-1 2 16,1 1 0-16,4 0 1 16,2-5 0-16,7 5-3 15,-1-4 1-15,0 4-1 16,-1-4 2-16,1 0 0 16,1 3 1-16,-1 2 0 15,-6-3 1-15,-1 3 1 16,-6 2 0-16,0-3 0 0,-7 7 0 15,1-8 3-15,0 4 1 16,-7 4 1-16,0-3-2 16,0-2 2-16,0 5-2 15,0-2-1-15,0 2-2 0,0-4-2 16,0 4 0-16,0-3-1 16,0 3-3-16,0 0-2 15,0 0-2-15,0 0 0 16,0 0-1-16,0 0 1 15,0 0-1-15,0 0-7 16,0 0-17-16,0 3-35 0,0-3-72 16,0 4-145-16,0-4-159 15,0 0-77-15,0 0-29 16,0 0 13-16,0-4 58 16</inkml:trace>
  <inkml:trace contextRef="#ctx0" brushRef="#br0" timeOffset="99123.9429">16094 7458 103 0,'0'-6'253'0,"-6"6"31"15,6-5-24-15,0 5-20 16,-7-3-18-16,7 3-34 16,0 0-41-16,0 0-38 15,0 0-31-15,0 0-14 0,0 0-2 16,0 3 5-16,0 2 8 16,0-5 9-16,0 6 3 15,0-3-9-15,0 2-8 16,-6-1-14-16,6 4-7 15,0 2 0-15,0 1 1 16,6 0 5-16,-6 3 6 0,7 5 3 16,-7-1 0-16,6 3-5 15,0 2-9-15,8 0-9 16,-8 2-11-16,7 0-4 16,7 0-2-16,-7 1-5 15,6 3 0-15,1-2-1 0,-1 2 1 16,1 0-2-16,0 4 4 15,-8-1 1-15,8 3 5 16,-1 1 1-16,-5-3-1 16,-2 0-4-16,8 0-4 15,0 0-4-15,-7-1-5 16,7 2-3-16,-2-1-3 0,2-4 1 16,0 4-2-16,-1-4 2 15,1 1 1-15,-7-1 1 16,0 1 3-16,-6 2-1 15,-1 2-2-15,0-2 1 16,-6 1-2-16,0 0 0 0,8-1-1 16,-8 2-1-16,0-5 1 15,6 0 1-15,-6 0 0 16,6 0-3-16,0 2 0 16,2-2-1-16,-2 0-1 15,0 1 0-15,7-5 0 16,-6 4 0-16,0-3 1 0,-7 0-1 15,6-1 2-15,-6-3-2 16,0 4-1-16,0 0 0 16,0-1-3-16,0-3 0 15,0-1-2-15,6 2 2 16,-6 0 1-16,6-2 0 0,-6 2 3 16,8-6 2-16,-2 5-4 15,-6-3-1-15,6-2 0 16,1 2 0-16,-1 0 1 15,1-1-1-15,-7 1 0 16,7-5 1-16,-1 4-1 0,0-4-3 16,1 5 2-1,-7-4-3-15,7 3 2 0,-1-3-1 16,0 7-1-16,1-4 4 16,0 5 2-16,-1-3 4 15,-6 3 1-15,7 0 2 16,-1-2 1-16,7 1-2 15,-6 0-1-15,-1 0-3 16,0 4 1-16,8-5-1 16,-8 2 4-16,1 2 0 0,-1 1 1 15,-6 0 1-15,7-1-1 16,-1 4 0-16,-6 0 0 16,0 9 0-16,0-9-5 15,0 3 2-15,0-2-1 16,0-4-1-16,7-5-3 15,-7 1-4-15,0-7-18 16,-7 0-57-16,1-9-140 0,-7-1-216 16,0-5-113-1,-13-7-58-15,6-12-12 0,-6-6 39 16,0-8 131-16</inkml:trace>
  <inkml:trace contextRef="#ctx0" brushRef="#br0" timeOffset="100572.0661">10008 8565 63 0,'0'-4'222'15,"0"0"30"-15,0-3-12 16,7 4-24-16,5-4-15 16,-4-2-9-16,-2 3-6 15,0-2-18-15,0 5-14 16,1-5-11-16,0 8-11 15,-1-4-20-15,-6 1-22 0,7 3-22 16,-7 0-22-16,6 0-18 16,0 3-6-16,2 1 3 15,-2 1 9-15,0 5 9 16,8 0 15-16,-2 6 21 16,1 6 18-16,7 3 12 0,0 8 4 15,-1 4 2-15,7 6-8 16,-6 6-12-16,6-2-16 15,0 5-15-15,-1-4-7 16,2 2-7-16,-1-6-2 16,6 4-1-16,1-4-7 0,-7 0-1 15,0-3-11-15,0 3-6 16,1-5-6-16,-1-3-5 16,-1 5-1-16,9-5-5 15,-9-2-4-15,1-1-1 16,0-1-2-16,0 2-1 15,-6-2 2-15,-1-3 2 16,1 5 4-16,0-5 0 0,-7 4 3 16,-1-3-1-1,-4-5 0-15,-2 4 0 0,0-4-1 16,-6 2-2-16,6-8 1 16,-6-2 2-16,7 2-3 15,-7-1-1-15,7-3 2 16,-7-1 2-16,0 1-2 15,0-4 0-15,0 4 2 16,6-1 0-16,-6-2-1 16,7-2-3-16,-7 1-2 0,0 0 2 15,0-7 1-15,0 4 1 16,0-6 2-16,0-2-2 16,-7-2-13-16,-6-6-55 15,0-3-124-15,-7-4-263 16,1-7-143-16,6 0-75 15,6-3-28-15,14-5 31 16,13-2 109-16</inkml:trace>
  <inkml:trace contextRef="#ctx0" brushRef="#br0" timeOffset="101649.0919">12393 8367 119 0,'6'-11'168'15,"1"0"15"-15,0 3 27 0,-1 2 14 16,-6-5 12-16,0 3 4 15,0 2-6-15,0-2-12 16,0 0-30-16,-6 1-27 16,6-1-28-16,0 2-32 15,0 1-29-15,-7 2-21 16,7-1-17-16,0 4-14 0,0 0-4 16,7 4 2-16,-1 4 5 15,0 2 4-15,1 5 3 16,6-1 3-16,0 9 2 15,0-2 5-15,0 5 8 16,7 3 3-16,0 4 8 0,-1 0 5 16,-6 8-5-16,6-5-6 15,-5 8-12-15,-2 0-9 16,2 0-8-16,-1 4-5 16,6-5 0-16,-6 2 3 15,0 2 3-15,0-3 3 16,0 0-1-16,7 0 2 0,-8-3-2 15,8-1-3-15,0-4-6 16,-7-3-6-16,7 1-2 16,-8-2-5-16,2-6 0 15,-2 3-2-15,1-4-1 16,1-2-2-16,-2 0 2 16,-4-2-1-16,-2 1-2 0,-6 0 0 15,6 0 0-15,-6-5 0 16,6 6 2-16,-6-4-2 15,0-1-1-15,7-3-1 16,0 2 3-16,-1-2 0 16,1-1-3-16,-7 5 6 15,6-4 3-15,0 4 4 0,2-1 3 16,-2-4 2-16,0 5 3 16,-6-2-6-16,0-2-2 15,0 0-3-15,0-4-6 16,0 0 1-16,0-4-2 15,0 1-1-15,0-4-3 16,0 3-1-16,0-3-7 16,0-4-30-16,0 2-70 15,0-4-182-15,0-5-202 16,6-9-108-16,8-2-52 16,-1-4-2-16,7-11 54 0,12-3 175 15</inkml:trace>
  <inkml:trace contextRef="#ctx0" brushRef="#br0" timeOffset="102857.9837">14452 8100 80 0,'12'-5'319'16,"-4"5"61"-16,-2-2 23 16,0-2-27-16,1 0-48 0,0 0-54 15,-7 4-48-15,0-3-47 16,0 3-43-16,0 0-34 15,0 0-15-15,0 3-12 16,0 5-12-16,0-4-7 16,6 3-1-16,-6 4 4 0,0 0-4 15,7 3-3-15,-1 4-1 16,8 1-4-16,-8 7-6 16,6-1-4-16,2 1 0 15,-1 7 1-15,7-4 6 16,-8 4 5-16,2 0 11 15,-2 4 5-15,8-4-1 16,-7 4-6-16,7-1-5 0,-1 0-6 16,1 1-8-16,-1 0-5 15,-6-1-1-15,7 1 3 16,-7-5 4-16,0 5 3 16,-7 1 1-16,1-2-1 0,-7 1-1 15,6-4-2 1,-6-4-3-16,0 1 4 0,-6-1 6 15,6-4 12-15,0-2 4 16,0-2 3-16,0 2-5 16,0-2-10-16,6 1-15 15,-6-4-11-15,14 0-11 0,-8-3-4 16,7 4-6-16,-6-5-2 16,5 1 3-16,1 3-5 15,-6-3-1-15,6 3-2 16,-7-3 1-16,2 4 2 15,-2-4-3-15,6 2 1 0,-5 2 0 16,0 3 2-16,6-5-2 16,-1 6 0-16,2-5-2 15,-1-4 2-15,0 6 1 16,0-10-2-16,0 5 2 16,-6-1 1-16,-1-3 1 15,0 0 2-15,-6 0-1 16,0 4-1-16,0-4 2 15,0 0-1-15,0 1 0 0,0-5-2 16,0 3-1-16,-6-2 1 16,6 3 1-16,0-4 2 15,0 0-2-15,0 1 3 16,0-1-2-16,0 0 1 16,0 1-1-16,0-4-2 15,0-1 0-15,0 0-5 16,0 1-5-16,0-4-34 15,-6-4-89-15,6 1-152 0,-14-9-285 16,1-2-149-16,-6-8-76 16,-8-10-10-16,8-2 67 15,13-10 140-15</inkml:trace>
  <inkml:trace contextRef="#ctx0" brushRef="#br0" timeOffset="104136.1288">18407 7836 5 0,'-13'-4'148'0,"1"0"-11"16,4 0-13-16,-4 1 13 15,5 0 20-15,0 3 34 16,1-4 22-16,-1 4 10 15,-5-4-3-15,5 4-18 0,0-3-16 16,1 3-25-16,0 0-22 16,-1 0-21-16,0 0-19 15,7 0-14-15,-6 0-18 16,-1 0-10-16,1 3-8 16,-1 5-1-16,7-2-1 15,0 6 3-15,7 2 5 0,-1 6 2 16,7 1 5-16,7 4 9 15,0 4 8-15,-1 8 3 16,1 3 2-16,-8 2 0 16,15 5-7-16,-14 0-9 15,0 1-7-15,7-1-6 0,-8 1-11 16,8 0-7-16,-7-4-8 16,0-1-7-16,6-6-7 15,-5 1-3-15,5-6-4 16,-6 1-1-16,0-3 1 15,1-1-1-15,-2-3-1 16,1 3-3-16,-6 0 1 0,-1 0-4 16,-6 5 2-16,0-5 3 15,-6 0-2-15,-1 0 1 16,-6-7-2-16,7 4 2 16,0-8 1-16,-2 4-5 15,-4-1 5-15,5-2 6 16,1-1 10-16,-1 5 12 0,7-8 13 15,-7 2 8-15,7-2 0 16,0-3 0-16,0 2-3 16,0-3-11-16,0 0-11 15,0 0-5-15,0 0-4 0,-6-4-7 16,6 0-7-16,0 0-2 16,0 1-2-16,0-1 1 15,0 1 3-15,0 3 9 16,-6-3 6-16,6-2 0 15,-7 2 0-15,7-1-1 16,0-3-8-16,0 0-34 0,-7-4-90 16,7-8-153-16,-6-3-263 15,0-4-144-15,6-10-73 16,0-5-13-16,6-6 65 16,7-4 138-16</inkml:trace>
  <inkml:trace contextRef="#ctx0" brushRef="#br0" timeOffset="105151.4907">20245 7602 106 0,'0'-5'293'0,"0"5"31"15,0-3 7-15,0 6 2 16,0-3-19-16,0 5-47 16,0-2-45-16,0 5-37 15,6-1-20-15,-6 4-19 0,6 3-10 16,2 5-1-16,4 3 2 16,1 3-2-16,0 4-11 15,0 5-5-15,7 2-6 16,-7 4-8-16,7 5-4 15,-8-1-7-15,2-1-5 16,-2 4-14-16,2 2-16 16,-1-2-17-16,0 1-14 0,0-5-12 15,7 2-9-15,-8 0-2 16,8-6 2-16,-1-2-1 16,-5 3-2-16,5-4 2 15,-6 1-2-15,-7-1 1 16,1 2 2-16,6-9 0 0,-6 0 1 15,-1-4-3-15,0 1 3 16,8-4 1-16,-8 0 9 16,0-3 11-16,1 3 12 15,-7-3 14-15,0-2 4 16,0 2 1-16,0-1-11 0,0 1-7 16,0-5-16-16,7 1-12 15,-1-1-4-15,1-3-3 16,-7 4-4-16,6-4-2 15,1 3 0-15,0-2 1 16,-1-2-2-16,-6-3-4 0,0 1-7 16,0-4-32-16,-6-4-76 15,-1 0-122-15,-6-8-256 16,-7 2-167-16,7-13-83 16,-7-6-16-16,20-4 52 15,8-9 105-15</inkml:trace>
  <inkml:trace contextRef="#ctx0" brushRef="#br0" timeOffset="106403.9556">22519 7393 9 0,'0'-7'294'0,"-6"-1"59"15,6 4 14-15,-8 1-18 16,8-1-46-16,-6 0-64 15,6 1-57-15,0 3-47 0,-6 0-32 16,6 0-17-16,-7 3-6 16,7 1 0-16,0 0 3 15,0 3 1-15,0 1 2 16,7-1-1-16,-1 3 0 16,0 5 3-16,8 3 7 15,-1 1 7-15,0 4 8 0,0 2 9 16,7-4 10-16,-8 8 4 15,8 0-8-15,-7 2-9 16,7-2-14-16,-8 3-19 16,8 2-19-16,-7-5-17 15,-6 4-15-15,6 0-14 0,-7 0-5 16,-6 1-5-16,6-2-4 16,-12 1-1-16,0 0-3 15,6-1 0-15,-13-3-2 16,13 0 0-16,-7 2 1 15,0-9 1-15,7-1 1 16,7 1 3-16,-7-3-2 0,7-1-1 16,-7 1 0-16,6-5-3 15,1 5 1-15,-1-5-3 16,0 4 3-16,2-3 0 16,4 3 2-16,-6-3 4 15,8 4 1-15,-8-1 2 0,1-4-2 16,6 2 2-16,-6-2-2 15,-1 1-1-15,8 2 0 16,-8-2 0-16,0-1 0 16,7 6 1-16,-6-6-4 15,-1 4 0-15,-6 1 2 16,7-5 1-16,-1 1 1 0,0-1-3 16,2 1 0-16,-2-3 0 15,-6 2-1-15,6-3-2 16,-6 4-1-16,0-4 0 15,-6-1 3-15,6 5-1 16,0-4-2-16,0 3 0 0,0-2 0 16,0-1 1-16,0-5 0 15,0 6 0-15,0-4 2 16,6-1-2-16,-6 0 0 16,0 1-1-16,6-4-4 15,-6-1 1-15,0 0 0 16,8 1 3-16,-8 0-2 0,0-1 2 15,0 1 0-15,6-4 0 16,-6 0-4-16,0 0-7 16,0 0-37-16,0-4-71 15,0 1-83-15,0-5-131 16,-6 2-207-16,6-6-122 0,-14 5-30 16,2 0 32-16,-15-5 64 15,1 9 122-15</inkml:trace>
  <inkml:trace contextRef="#ctx0" brushRef="#br0" timeOffset="109600.4391">8288 11330 164 0,'12'12'381'15,"2"-4"28"-15,6-8 22 0,5-8-54 16,1-7-152-16,7-7-96 15,7-7-52-15,-8-11-27 16,1-2-22-16,-14-8-9 16,-6-1-6-16,-13 0 4 15,-6-5 18-15,-8 5 19 16,-12 1 21-16,0 4 10 16,7 3 8-16,-7 7 6 15,6 6-6-15,1 4-13 0,5 11-9 16,8 5 3-1,0 6 7-15,6 11 9 0,6 4 6 16,14 11 13-16,-1 4 9 16,13 7 1-16,8 3 0 15,-1 8-10-15,0 1-15 16,1-1-14-16,5-1-19 16,-7 1-18-16,2-3-21 15,-7-5-14-15,-7-7-26 16,-7-2-52-16,1-10-80 0,-8-3-133 15,2-8-220-15,-8-12-128 16,1-8-48-16,-1-11 9 16,1-15 57-16,-7-4 122 15</inkml:trace>
  <inkml:trace contextRef="#ctx0" brushRef="#br0" timeOffset="110085.5919">8835 10561 298 0,'-6'-18'443'0,"0"4"51"16,-2 3 55-16,16 11-65 16,-2 6-111-16,20 13-61 15,0 3-29-15,13 15-27 16,0 4-42-16,13 9-38 16,-7 9-38-16,1-1-41 15,0 5-32-15,0-5-22 16,-1 1-11-16,-13-7-11 15,2-9-9-15,-2-2 0 0,-13-12-6 16,1-7-4-16,-14-7-2 16,-6-7 0-16,-12-8-6 15,-2-12-18-15,2-3-7 16,-8-7-3-16,13-3 0 16,1-1-4-16,12 0 4 15,21 0 10-15,11 1 7 16,15 3 4-16,6 7 2 15,12 8 3-15,0 3 7 16,-5 12 7-16,-14 3 11 0,0 3 19 16,-26 5 17-1,-6 2 20-15,-20 2 19 0,-20-1 9 16,-6 0 2-16,-26-8-11 16,-7 1-16-16,-12-8-22 15,-8-3-62-15,1-8-120 16,0-7-184-16,6-3-270 15,20-5-140-15,7 1-71 16,25-7 1-16,26 3 84 0,27-8 164 16</inkml:trace>
  <inkml:trace contextRef="#ctx0" brushRef="#br0" timeOffset="114565.4327">15488 10217 95 0,'0'-3'316'0,"0"-5"64"15,-7 5 14-15,7-2-26 0,0 2-33 16,0 0-52-16,0-1-53 15,0 0-49-15,0 4-38 16,0 4-23-16,0 0-16 16,7 2-2-16,-7 10 2 15,6 2 3-15,8 3-1 16,-8 6-4-16,0 2-6 16,8 0-16-16,-1 0-14 15,-7 5-16-15,7-9-15 16,-6-4-10-16,5 2-8 0,-12-8-1 15,8-5 1-15,-2-2-1 16,-6-4-3-16,-6-8-3 16,-2-4-3-16,2-2-6 15,0-8-11-15,-1-2-9 16,-6-5-8-16,7 4-7 16,-1-6-5-16,1 2-3 15,0 0-1-15,6-2 1 16,6 6 9-16,-6-2 5 0,6 5 9 15,1 4 0-15,-1-1 7 16,1 7 3-16,6 5 0 16,-1 3 1-16,2 3 4 15,6 5 7-15,-1 3 8 16,7 4 15-16,-6 4 11 16,-1 2 6-16,7 1 3 15,-6-4-3-15,-1 5-7 0,7-3-8 16,-6-1-12-1,-8-4-3-15,2-1-6 0,-1-2 2 16,-7-9 0-16,1 1-1 16,0-4 3-16,-7-7-2 15,0-7-4-15,0-1-8 16,0-7-6-16,0-4-4 16,6 0-1-16,0 4-1 15,8 0 2-15,5 5 4 16,1 5 0-16,6 8 3 0,6 4 0 15,1 8 1-15,-1 2 5 16,7 5 0-16,-6 4 0 16,-7-5 3-16,0-3 2 15,0 1 0-15,0-10-1 16,-6-4-1-16,-1-3 0 16,7-2-1-16,-6-4 0 15,-1 0-1-15,-5 1-2 0,5 2 0 16,-6 4 1-1,0-3 0-15,7 7-1 0,6-4-1 16,0 0 1-16,13-3 1 16,6 0-1-16,8-8 0 15,5-3-4-15,1-7 2 16,-14 3 1-16,-5-5-2 16,-14 6 0-16,-20-1 0 15,-6 7 4-15,-13 8 1 16,-12 7 3-16,-9 7 14 0,-5 8 7 15,7 7 8-15,-7-1 2 16,13 2 1-16,0-2-3 16,7-2-6-16,11-4-6 15,8-11-5-15,8-4-3 16,11-8 0-16,1-14-4 16,-2-3-6-16,-4-9-4 15,-8-2-3-15,-6-5-1 16,-6 2 0-16,-8-2 4 15,2 9 5-15,-1-2 4 0,6 13 4 16,7 1 7-16,7 17 4 16,6 3 5-16,13 11-5 15,13 8-5-15,-7 6-6 16,7 4-42-16,-5 1-68 16,-9-1-81-16,-12 1-125 15,-13-9-208-15,-6-2-124 16,-14-4-31-16,-19-8 28 15,-7-7 59-15,-12-7 114 0</inkml:trace>
  <inkml:trace contextRef="#ctx0" brushRef="#br0" timeOffset="114699.7459">16199 9936 208 0,'-53'-23'424'0,"14"8"45"16,0 1 23-16,12 6-81 15,2 1-192-15,5 7-296 16,0 0-205-16,1 4-112 15,0-1-57-15,-14 2-27 16,7-2 38-16</inkml:trace>
  <inkml:trace contextRef="#ctx0" brushRef="#br0" timeOffset="116475.9959">17365 9986 268 0,'-13'-4'317'0,"6"4"20"15,-6 0-32 1,7 0-47-16,-1 0-48 0,7 0-48 16,-7-3-36-16,7 3-25 15,0 0-18-15,0 0-13 16,-6 3-7-16,6 1-6 16,0 0 9-16,0 3 6 15,6 7 18-15,1 6 19 16,6 1 18-16,0 5 10 15,0 7-2-15,6-4-10 0,1 4-25 16,0 0-21-16,-1-4-22 16,-5-3-16-16,4-5-12 15,-4 2-12-15,-1-9-2 16,-6-3-2-16,-1-3-4 16,-6-4 1-16,0-8-2 15,0-4-3-15,-6-6-4 16,-8-5-9-16,2 2-20 15,-2-10-23-15,2-2-22 16,-2-3-19-16,8-1-15 0,6-1 0 16,0 5 15-16,0 0 18 15,6 2 22-15,-6 6 18 16,7 6 14-16,-7 5 6 16,13 2 6-16,-7 8 4 15,8 0 1-15,-2 8 10 16,8 7 16-16,-1 2 11 15,7 5 7-15,-6 4 7 0,0 0 8 16,5-1 1-16,-5 5-6 16,6-4-6-16,-6-1-5 15,6-3-8-15,-7-4-10 16,-6-3-6-16,1 0-4 16,-8-9-2-16,0-1-2 15,-6-5 0-15,0 0 3 16,0-7-4-16,-6-8-14 15,0-4-24-15,-1-3-27 16,7-7-20-16,-7 0-13 16,7-1-4-16,-6 1 7 0,6 4 21 15,0 3 22-15,6 7 18 16,1 8 17-16,12 3 15 16,1 8 14-16,6 3 11 15,7 8 8-15,6-1 5 16,1 5-2-16,-8 3-8 15,1-5-10-15,5-2-9 0,-5-3-2 16,-1-5-1-16,1-12 5 16,-1-1 2-16,-12-5 2 15,-7-8-1-15,-6 1-3 16,-7 0-2-16,0 3-6 16,-7 1-4-16,7 6 0 15,0 1-4-15,13 7 0 16,0 0 0-16,1 7-28 15,11 1-80-15,1 3-165 16,-6-4-153-16,0 4-84 16,-8-7-45-16,-12-4 6 15,7-7 68-15</inkml:trace>
  <inkml:trace contextRef="#ctx0" brushRef="#br0" timeOffset="116599.3396">17991 9861 18 0,'-27'-17'145'16,"7"2"-58"-16,20 4-81 16,7 4-68-16,13-1-47 15</inkml:trace>
  <inkml:trace contextRef="#ctx0" brushRef="#br0" timeOffset="117032.071">18512 9777 303 0,'26'0'376'0,"-7"0"43"16,-12 0-19-16,-7 4-37 16,-7 4-44-16,-6-1-52 15,-7 12-44-15,1-2-39 0,-1 12-32 16,14 0-30-16,0 5-28 16,12-5-27-16,7 4-24 15,0-10-16-15,13-1-10 16,-7-13-3-16,8-1-3 15,-7-11-5-15,-2-4 1 16,-4-8-3-16,-8-11-2 16,-6 1-4-16,-13-8-2 15,-12 0-1-15,-15-4-3 16,-12 4-1-16,0 0 7 16,0 7 19-16,13 1 12 0,0 10 14 15,19 4 38-15,14 8 35 16,12 11 21-16,14 5-2 15,19 6-1-15,13 7-6 16,7 3-30-16,6-3-35 16,0 6-35-16,6-2-66 15,-6-5-94-15,-6-3-124 16,-7 0-207-16,-7-7-166 16,-11-4-80-16,-15-8 2 15,-6-6 59-15,-6-4 105 0</inkml:trace>
  <inkml:trace contextRef="#ctx0" brushRef="#br0" timeOffset="117388.3406">18961 9924 247 0,'19'-3'425'0,"8"-5"68"16,5 1 44-16,7-5-87 16,7 2-106-16,6-5-94 15,0 0-77-15,-6-3-68 0,-7 7-49 16,-1-3-28-1,-18-1-16-15,-6 0-9 0,-14 3-10 16,-14 3-6 0,-6-7-6-16,2 9-3 0,-9-4 0 15,7 4 1-15,2 3 5 16,-2 4 5-16,13 8 13 16,7 2 19-16,0 9 24 15,7 3 11-15,5 7 10 16,8 0 6-16,0 0-6 15,-7 0-15-15,13 2-20 0,-6-10-25 16,-1-6-49-16,1-7-81 16,0-5-119-16,-8-6-137 15,-6-9-124-15,2-5-57 16,-8-9 4-16,-8-3 56 16,-4-8 106-16</inkml:trace>
  <inkml:trace contextRef="#ctx0" brushRef="#br0" timeOffset="117541.9344">19391 9685 193 0,'7'-14'389'0,"13"11"68"16,-8 6 53-16,14 11-64 0,7 9-101 16,-1 2-90-16,7 9-75 15,-6 2-72-15,6 1-85 16,-12-4-133-16,-2 0-193 16,-18 0-133-16,-14-7-70 15,-6-1-27-15,-13-6 18 16,-13-5 88-16</inkml:trace>
  <inkml:trace contextRef="#ctx0" brushRef="#br0" timeOffset="118052.0451">17411 9700 71 0,'12'0'364'0,"-5"8"65"0,13 7 21 15,-2-1-33-15,9 5-75 16,-1-6-102-16,13 7-74 16,-6-6-49-16,6-6-28 15,-7-4-18-15,1-8-7 16,-1-4-5-16,-5-3 2 15,-7-7-4-15,-14 0 2 16,-12-1 5-16,-8-3 0 16,-12 4 6-16,-7 6-11 15,-6 2-8-15,1 6-15 0,-2 4-29 16,7 4-69-16,1 3-143 16,19 1-211-16,0 2-113 15,20 1-57-15,6 1-14 16,19-9 44-16,14 2 124 15</inkml:trace>
  <inkml:trace contextRef="#ctx0" brushRef="#br0" timeOffset="118899.3592">23484 9114 281 0,'0'-3'412'15,"6"3"63"-15,-6 7 50 16,0 8-75-16,0 7-91 16,6 7-53-16,0 5-53 15,14 2-55-15,7 0-52 16,11 5-56-16,1-4-34 16,14-8-27-16,-7-8-15 0,11-6-4 15,2-15-3-15,7-4-2 16,-8-11-1-16,-6-6 0 15,1-4-4-15,-15-9-3 16,-11 2-1-16,-7-6 1 16,-14 6-1-16,-6-1 2 0,-6 8 8 15,6 2 0-15,-8 12 11 16,8 4 26-16,0 7 28 16,8 11 23-16,-2 3 12 15,14 4 9-15,-1 9-4 16,7-2-25-16,0 1-26 0,0-1-17 15,7 1-13-15,6 0-22 16,-7-8-47-16,1 1-56 16,-1-12-63-16,-6 0-76 15,7-11-107-15,-7 1-167 16,0-12-101-16,0-6-20 16,1-6 23-16,-8-9 45 0,-6-5 94 15</inkml:trace>
  <inkml:trace contextRef="#ctx0" brushRef="#br0" timeOffset="119254.1514">24630 8876 212 0,'-26'-21'430'0,"13"2"67"15,0 4 74-15,6 12-19 0,7 10-84 16,13 8-63-16,7 6-42 16,6 6-36-16,6 9-49 15,8 8-53-15,-1 3-59 16,0 5-50-16,-7 3-34 15,1-1-33-15,0-2-25 0,-8-4-16 16,-5-8-10-16,0-7-4 16,-7-7-13-16,0-8-16 15,-6-11-35-15,5-7-41 16,-6-7-43-16,2-8-33 16,11-7-5-16,7-3 5 0,13-4 29 15,19-5 42-15,7 5 52 16,1 3 53-16,12 4 42 15,-6 7 39-15,0 8 35 16,-7 3 26-16,-13 13-3072 16,-7-2 3059-16,-19 3-107 15,-19 2 8-15,-26-2-45 16,-21 1-164 0</inkml:trace>
  <inkml:trace contextRef="#ctx0" brushRef="#br0" timeOffset="120937.9776">25549 9286 1 0,'33'4'134'0,"-1"-4"-14"16,-6 3-1-16,-7 1 12 15,-5 1 24-15,-8 1 25 16,0-2 4-16,-6 0-3 16,-6-1-14-16,6-3-18 15,-12 0-13-15,4 0-9 0,-4 0 4 16,-8 0 3-16,1-3-4 16,-7 6-15-16,-1-3-23 15,1 5-24-15,0-2-23 16,-7 4-17-16,14-2-11 15,-7 1-7-15,6 2-7 0,-6-1 0 16,6-3 0-16,-5 2-3 16,-1-1-1-16,-7 2-2 15,-6 0 1-15,0 1-2 16,0 2 1-16,-1-3 6 16,-5 2 11-16,-1 1 13 15,7-3 8-15,0 5 15 16,13-4 14-16,-6 1 7 15,12-1 7-15,7 0 7 0,7-2 12 16,12 2 4-16,7-1 7 16,13 1 3-16,13-8 0 15,1 4-6-15,11-4-9 16,8 0-11-16,7-4-20 16,5-4-14-16,0-2-14 15,8-1-12-15,-8-5-11 0,2 2-3 16,-16-1-2-16,-4-2 0 15,-7-2 4-15,-20 0 3 16,-1 4 5-16,-17 1-1 16,-8-1 2-16,0 5-2 15,-20-2-5-15,7 1-8 0,-13 0-12 16,-7 0-38-16,1 4-64 16,-8 0-76-16,1-4-136 15,0 7-210-15,-7 1-104 16,-12-2-24-16,6 3 30 15,-14 2 59-15,-5 0 125 16</inkml:trace>
  <inkml:trace contextRef="#ctx0" brushRef="#br0" timeOffset="122105.8565">6463 8214 8 0,'-19'0'212'15,"0"0"33"-15,5-4 1 16,1 0 0-16,7 0 1 15,6-3 0-15,-7-3-7 0,7 2-22 16,7 1-16-16,-1-1-10 16,7 0-14-16,13 5-14 15,7 0-11-15,19-2-4 16,19 2-6-16,21 3-14 0,25 0-11 16,27 0-12-16,25 0-11 15,27-4-15-15,31-3-14 16,14-4-11-16,20 0-12 15,7-7-8-15,5 3-12 0,-6-3-13 16,-6-5-5-16,0 5 2 16,-20 3 8-16,-7-3 1 15,-19 0 4-15,-7 3 1 16,-12 1 2-16,-19 3-7 16,-9 0-7-16,-11 0-2 0,-14 0-1 15,1-1 11-15,-8 3 15 16,-6-3 19-16,1 1 18 15,-1 0 18-15,0-4 14 16,-6 4 5-16,1 0-7 16,-9-3-12-16,-5 3-14 15,0 0-20-15,-13 0-15 0,-13-1-13 16,-7 1-10-16,-13 4-7 16,-7 0-9-16,-5 0-5 15,-7-1-25-15,-7 1-51 16,-7 3-72-16,1-3-88 15,-1-1-95-15,7-2-141 0,1 3-141 16,5-5-62-16,7-2 13 16,13-4 57-16,-6-1 83 15,12 1 136-15</inkml:trace>
  <inkml:trace contextRef="#ctx0" brushRef="#br0" timeOffset="122472.0418">14120 7279 220 0,'-19'-12'386'0,"-21"6"66"16,-5 6 20-16,-8 6-25 15,1 9-53-15,7 5-50 0,-1 5-47 16,13 5-49-16,14-1-43 16,6 7-52-16,19-3-47 15,8 0-37-15,4-7-27 16,9-1-24-16,5-11-16 15,1-6-8-15,-1-8-2 0,-6-8-3 16,1-6-2-16,-8-1 6 16,-6-6 9-16,-13-1 35 15,0-1 48-15,-6 1 42 16,-1 11 18-16,7 1 16 16,0 6 7-16,7 8-23 15,13 10-43-15,12 1-54 0,13 7-75 16,8 4-110-1,-1-4-134-15,7 3-246 0,6 1-183 16,-6-4-80-16,6-1 5 16,12-5 68-16,22-5 109 15</inkml:trace>
  <inkml:trace contextRef="#ctx0" brushRef="#br0" timeOffset="123302.2244">17443 7275 224 0,'-78'4'361'0,"13"-4"47"16,0 3 7-16,12-3-61 16,8 8-79-16,12-4-57 15,7-1-40-15,19 2-33 0,21-3-31 16,18 5-26-16,27-3-9 15,26-4-10-15,25 0-10 16,34-7-7-16,32-4-6 16,32-7-3-16,26-4-8 15,34-7-5-15,19-4 0 16,25-4 0-16,7 0-1 0,1-3-9 16,-14 4-4-16,0-1-7 15,-12 4-6-15,-8-4-3 16,1 5-3-16,-13-1 6 15,-14 3 1-15,-13 1 4 16,-6 0-1-16,-26 3 4 16,-6 0 6-16,-13 4 5 0,-20 0 2 15,-13 3 3-15,-7-2-1 16,-6 3-5-16,-20-1-7 16,1 2-8-16,-15 1-2 15,-4 2 1-15,-21-2 7 16,-6 6 9-16,-8-1 9 0,-11 3 6 15,-1-2 1-15,-12 3 4 16,-2-1 0-16,-11 4-2 16,-8-3-2-16,1 4-2 15,-7-4-6-15,-7-1-29 16,-5 1-57-16,-8-1-77 0,-6-3-125 16,-14-1-220-16,-18-2-116 15,-1-4-42-15,-18 0 14 16,-8-5 49-16,1 2 114 15</inkml:trace>
  <inkml:trace contextRef="#ctx0" brushRef="#br0" timeOffset="123605.0482">23926 6234 191 0,'14'8'391'0,"11"-4"55"15,15-1 42-15,11-3-76 16,1 4-75-16,1-4-69 0,-1 0-43 15,7-4-36 1,-8 1-29-16,-4-4-19 0,-2 0-9 16,-6-5 6-16,-6 5 15 15,-14-1 3-15,-6 6-2 16,-6 2-7-16,-14 6-11 16,-19 9-14-16,-6 10-25 15,-7 8-18-15,-13 11-6 0,5 4-34 16,-11 6-86-16,-7-1-133 15,-7 1-223-15,-19-2-224 16,-6-1-119-16,-21-4-37 16,-6 1 38-16,-19-7 96 15,-20-1 198-15</inkml:trace>
  <inkml:trace contextRef="#ctx0" brushRef="#br0" timeOffset="124609.7261">6210 7828 257 0,'6'-14'358'0,"7"-1"54"15,6 4-12-15,-6-3-47 0,7 3-60 16,-7 0-48-16,-6 4-40 15,-1 2-31-15,1 5-16 16,-7 12 2-16,-7 2-8 0,-6 12 3 16,-6 3 6-16,-8 8-1 15,-5 0-17-15,-1 3-22 16,1 0-14-16,-8-3-23 16,8-4-18-16,5-4-18 15,-5-8-16-15,13 2-15 0,-1-5-10 16,8-6-11-16,-2-2-19 15,8-3-28-15,-1-2-29 16,7-2-24-16,0 1-12 16,7-2-3-16,5 4 11 15,14-6 24-15,14 6 26 0,12 2 23 16,13 3 14-16,7 0 9 16,6 0 4-16,0 3-2 15,-6-3 2-15,0 4-9 16,-13-4-9-16,-2 0-16 0,-17 1-24 15,-1-3-31-15,-7 7-54 16,-5-5-109-16,-15 3-142 16,8-6-89-16,0 2-29 15,6-6 5-15,-1 0 38 0</inkml:trace>
  <inkml:trace contextRef="#ctx0" brushRef="#br0" timeOffset="127584.106">9330 9147 232 0,'20'-11'485'16,"-20"8"58"-16,0 3 64 16,-13 11 39-16,-7 7-174 15,8 8-97-15,12 4-45 16,0 6-42-16,19 0-44 16,7 1-56-16,20 0-52 15,5-4-36-15,8-4-20 0,6-7-10 16,0-1-12-1,1 1-4-15,-1-7 0 0,-13 4 5 16,-19-5 13-16,-8 1 23 16,-17 4 14-16,-28 2 7 15,-19 2-1-15,-20 2-11 16,-6 4-20-16,-20-3-30 16,0 0-34-16,7-1-57 15,0-4-98-15,13-5-160 16,13-9-205-16,19-7-258 0,13-11-125 15,20-7-28-15,8-8 50 16,-2-14 132-16,7-1 190 16</inkml:trace>
  <inkml:trace contextRef="#ctx0" brushRef="#br0" timeOffset="127782.6746">9187 9334 335 0,'0'-15'499'0,"19"1"73"15,14-5 66-15,19-3-45 16,13 1-181-16,8-4-114 16,4-2-90-16,2 5-112 15,-8-3-126-15,0 3-135 16,2 3-195-16,-15 5-173 0,1-1-77 16,-14 1-6-16,1 3 36 15,-7 3 78-15</inkml:trace>
  <inkml:trace contextRef="#ctx0" brushRef="#br0" timeOffset="128280.1714">11377 8880 326 0,'-7'-8'485'15,"-6"1"73"-15,6-1 58 16,-6 6-57-16,7 2-101 0,-1 6-52 16,7 5-34-16,0 8-40 15,13 3-34-15,0 7-38 16,7 0-65-16,13 8-60 15,-1-4-49-15,7 0-31 0,0-4-25 16,7-6-14-16,5-5-12 16,2-15-12-16,-1-3-14 15,1-7-10-15,-14-7-13 16,-1-9-7-16,-11-2 0 16,-8 0 13-16,-12-2 33 0,-7 6 32 15,0 6 23-15,0 3 15 16,6 10 22-16,8 4 11 15,-2 13-12-15,14 7-14 16,7 8-10-16,6 7-25 16,1-1-54-16,5 1-94 15,1-1-124-15,-7-3-155 16,-1 0-274-16,1-7-146 0,1-7-49 16,-1-5 33-16,0-6 91 15,0-13 133-15</inkml:trace>
  <inkml:trace contextRef="#ctx0" brushRef="#br0" timeOffset="128786.7552">13840 8615 249 0,'0'-2'442'16,"0"-5"63"-16,0-5 60 16,6 4-28-16,0-2-132 15,8-5-84-15,5 4-61 16,13-3-55-16,2-1-54 15,4 5-55-15,-5 1-37 0,0 9-14 16,-14 12 7 0,-6 2 6-16,-7 12 6 0,-12 6 2 15,0 9-1-15,6-1-10 16,0 4-15-16,6 1-13 16,14-9-10-16,6 0-5 15,7-7-2-15,12-2-1 16,7-2-2-16,1-2 0 0,-8-6-1 15,1 2 4-15,-14-5 7 16,-19 5 10-16,-7-1 6 16,-18 1 6-16,-8-1 0 15,-19 0-32-15,0 0-83 16,-1-3-121-16,1 0-228 0,7-4-200 16,6-8-102-16,13 1-27 15,7-11 45-15,12-8 97 16</inkml:trace>
  <inkml:trace contextRef="#ctx0" brushRef="#br0" timeOffset="129604.0529">16107 8492 45 0,'7'-7'340'0,"-1"-5"73"15,0 4 65-15,1-1-20 16,-7-3-43-16,0 1-29 16,-7 0-29-16,1 0-28 0,0 0-28 15,-8 1-29-15,8-2-34 16,-7 1-35-16,0 4-34 16,6-4-34-16,-5 4-29 15,-2 0-20-15,8 3-16 16,0-4-14-16,-1 5-16 15,0-2-9-15,1 5-9 0,-7 0-6 16,-7 0-4-16,-6 5-9 16,0-2-3-16,-7 1 0 15,-6 4-1-15,1 2-1 16,-9-3-1-16,-4 8 3 0,5 0 3 16,1 3-2-16,-8 4 0 15,15 0-1-15,4 4 0 16,15-1-2-16,6-3-6 15,13 1-5-15,13-2-17 16,6-6-34-16,21-1-34 16,-1-3-32-16,19-6-24 15,1-10-18-15,6 2 3 0,6-5 23 16,-5-3 33-16,-8-3 31 16,-5-1 35-16,-15 5 43 15,2-5 49-15,-14 4 47 16,0-4 41-16,-13 4 25 15,0 4 16-15,0-1-4 16,-6 0-22-16,-1 6-37 0,0 2-19 16,-6 2 9-16,8 6 23 15,-8 7 15-15,0 11 13 16,0 7 14-16,0 6-4 16,0 10-30-16,6-2-39 15,0 1-31-15,1 4-26 0,6-9-39 16,-7-3-80-16,7-2-134 15,1-9-173-15,-8-8-287 16,0 2-191-16,8-13-81 16,-8-3 15-16,-6-7 97 15,0-3 155-15</inkml:trace>
  <inkml:trace contextRef="#ctx0" brushRef="#br0" timeOffset="130768.4728">17599 8411 328 0,'-6'-11'440'0,"-1"-4"50"16,1 1 43-16,-7 3-105 15,-7 0-106-15,7 4-71 16,-6 0-51-16,6 3-38 16,-1 4-38-16,8 0-25 0,0 4 3 15,6 6 19-15,0 5 35 16,0 7 41-16,6 7 32 16,0 8 13-16,8 3-9 15,-1 8-26-15,6 2-42 16,0 2-49-16,1 0-35 15,0 2-27-15,5-6-46 16,-5 0-58-16,0-8-82 0,6-3-96 16,-7-8-95-16,7-4-112 15,1-6-166-15,-1-4-119 16,13-8-12-16,-1-7 47 16,9-11 70-16,5-8 98 0</inkml:trace>
  <inkml:trace contextRef="#ctx0" brushRef="#br0" timeOffset="134215.6023">19567 8129 110 0,'-7'-26'402'0,"1"8"66"15,-7-3 58-15,0 6 10 16,-6 3-120-16,-7 4-79 15,-1 6-45-15,-5 4-30 0,-7 14-16 16,-1 5-16-16,-5 8-7 16,-1 12 0-16,1 10-6 15,5 5-17-15,8 2-31 16,13 1-37-16,12 0-33 0,14-8-30 16,12-4-27-16,7-7-18 15,6-11-9-15,8-2-3 16,11-17-2-16,8-6-4 15,0-8-2-15,0-10-4 16,-1-9 0-16,-5 2-3 16,-21-4 1-16,-6-1 8 0,-13 4 13 15,-7 3 12-15,-18 4 3 16,-8 5 2-16,-6 2 1 16,-19 4-5-16,-8 8-31 15,2 4-50-15,-2 2-83 16,7 2-114-16,7 3-133 0,7-1-199 15,6 4-179-15,6-4-61 16,7 2 23 0,13-6 82-16,6-2 117 0</inkml:trace>
  <inkml:trace contextRef="#ctx0" brushRef="#br0" timeOffset="134959.8908">22049 8012 264 0,'14'-8'387'0,"-2"-6"60"16,8 3 42-16,0-8-67 16,5-2-70-16,-5-5-21 15,-7 0-13-15,-13 0-13 0,0 4-12 16,-13-3-18-16,-7 6-24 16,-5 5-38-16,-15 3-40 15,-5 4-39-15,-13 10-38 16,-7 5-32-16,0 6-26 15,6 5-11-15,6 2-7 16,15 5-6-16,18 3-6 0,20 4-2 16,20 0-3-16,5 4 1 15,21-1-2-15,13 6 2 16,-1-11-2-16,1 6 0 16,-7-7-1-16,-6-1 1 15,-20 1-1-15,-14-5-5 0,-18 1 2 16,-20 0 0-16,-13-1 2 15,-13-3 0-15,-13-3 2 16,-7-5 5-16,0 1 3 16,7-8 7-16,13-7 1 15,13 0-2-15,13-10-5 16,26-6-17-16,26-6-29 0,13-7-46 16,19 0-54-16,15-8-63 15,-8 1-67-15,0 0-70 16,-13 2-106-16,-13 5-147 15,-7 0-66-15,-12 2 3 16,-13 6 39-16,-14-2 67 16,-6 5 119-16</inkml:trace>
  <inkml:trace contextRef="#ctx0" brushRef="#br0" timeOffset="135897.5613">23464 7711 90 0,'0'-8'455'0,"-7"2"88"16,1-2 66-16,6 5 39 15,-7 6-143-15,0 8-81 16,1 4-47-16,0 10-39 0,-1 13-37 16,7-2-29-16,7 8-42 15,5 4-60-15,2-5-56 16,-1 1-44-16,-1-4-28 15,2-3-28-15,-2-4-45 16,2 0-70-16,-8-11-84 0,1-1-88 16,-1-5-79-16,1-5-101 15,0-7-152-15,-1-8-78 16,0-11 6-16,8-3 44 16,-2-7 58-16,1-12 100 15</inkml:trace>
  <inkml:trace contextRef="#ctx0" brushRef="#br0" timeOffset="136158.0373">23757 7664 315 0,'7'-11'439'16,"-7"7"72"-16,-7 8 59 16,7 10-69-16,-13 8-93 0,6 7-46 15,-5 8-35-15,4 3-50 16,2 1-42-16,6-1-54 15,6-3-44-15,2-7-39 16,4-5-31-16,21-3-24 0,-1-4-29 16,21-11-52-16,12 0-82 15,0-9-98-15,13-10-119 16,-6 1-174-16,-7-4-136 16,-7-3-39-16,-25 3 29 15,-7 1 71-15,-12 3 103 16</inkml:trace>
  <inkml:trace contextRef="#ctx0" brushRef="#br0" timeOffset="136423.0569">24232 7861 118 0,'-6'-3'421'0,"-7"3"75"16,6-4 71-16,1 4 5 0,-1 0-76 15,-5 0-70-15,12 4-39 16,-8 3-21-16,2 4-22 15,0 4-24-15,6 2-23 16,0 10-30-16,0 2-42 0,0 7-47 16,6-3-45-16,8 4-51 15,-8-4-74-15,7 4-98 16,-7-4-142-16,-6 4-165 16,-6-4-261-16,-7 3-172 15,-7-3-62-15,-12-3 22 16,-13-1 100-16,-8-4 142 0</inkml:trace>
  <inkml:trace contextRef="#ctx0" brushRef="#br0" timeOffset="143685.8023">7975 12210 345 0,'-46'8'422'0,"7"-5"26"0,7 1 14 16,6-4-130-1,0 3-150-15,13-3-70 0,-1 5-39 16,8-5-13-16,12 0 4 16,14 2 9-16,13-2 13 15,32-2 14-15,26-6 12 16,33 1 14-16,52-13 3 15,45-5 0-15,73-7-8 16,44-12-17-16,60-12-12 16,32-6-12-16,19-4-7 15,14-4-4-15,-13 1 0 16,-21 7 3-16,-37 0-2 0,-34 6-9 16,-38 9 0-16,-34 3-6 15,-19 4-8-15,-19 3-3 16,-27 4-2-16,-25 8 2 15,-20 3-4-15,-19 3 0 16,-27 1 4-16,-27 7 2 16,-11 3 3-16,-20-3 6 15,-20 8-6-15,-7-5-6 16,-12 5-18-16,-7-1-47 0,-6 0-94 16,-1 1-131-16,-5 3-249 15,-14 0-180-15,0-4-87 16,-20-3-13-16,-7 0 59 15,9 0 109-15</inkml:trace>
  <inkml:trace contextRef="#ctx0" brushRef="#br0" timeOffset="144547.7859">18473 10914 194 0,'-40'3'344'16,"8"4"43"-16,5-3 21 15,1-1-82-15,13 5-82 16,-6-4-53-16,12-1-33 15,7 1-26-15,7 0-20 16,12-4-12-16,20 0-6 16,34-4-9-16,30-7-7 15,41-7-9-15,38-4-6 16,46-12-5-16,39-6-5 16,40-4 2-16,12-7 7 0,14 0 6 15,-1-4 1-15,-7-1 2 16,-5 6 6-16,-14 2 10 15,-20 0 1-15,-12 4 0 16,-26 4-6-16,-20 3-2 16,-26 4-2-16,-13 4-8 15,-19 0-4-15,-14 7-2 16,-13-5-1-16,-12 10-2 0,-14-2-5 16,-13 1-4-16,-6 4 11 15,-20-1 5-15,-7 8 3 16,-12-1 0-16,-13-3-8 15,-7 7-2-15,-13 1-17 16,1-4-21-16,-9 3-13 16,-4 1 2-16,-1-2-5 15,-7 5-20-15,-6-3-55 16,0 3-94-16,-13 0-128 0,-7 0-255 16,-25 3-162-16,-13 2-77 15,-21-2 3-15,-19 1 75 16,-13 3 117-16</inkml:trace>
  <inkml:trace contextRef="#ctx0" brushRef="#br0" timeOffset="149165.3379">9096 8667 155 0,'25'-25'358'0,"-5"-2"54"16,0 2 40-16,-14 4-49 16,1-1-54-16,-14 0-55 15,1 3-31-15,-7 1-26 0,-6 3-38 16,-1 0-35-16,-13 8-36 15,1 0-28-15,-14 11-33 16,-6 4-25-16,-6 9-12 16,-15 9 2-16,-4 6 11 15,-2 16 21-15,1 15 19 0,6 2 16 16,7 16 7-16,20 3-2 16,19 8-10-16,12 0-20 15,14 3-17-15,20 3-14 16,13-2-10-16,5-1-5 15,8-3-5-15,13-5 1 16,-6-2 4-16,12-4-2 16,6-5-4-16,0-6-4 15,14-7-6-15,6-9-3 16,1-6-6-16,-1-12-4 0,0-2-5 16,7-12-7-16,0-7-9 15,-7-8-13-15,-7-3-16 16,7-8-12-16,-12-8-7 15,0-2-1-15,-8-9 2 16,-12-6 10-16,-1-3 8 0,-13-8 4 16,-5-1 5-1,-7-6-1-15,-1-4 0 0,-5-5 1 16,-9 2 3-16,2 3 6 16,0-5 10-16,-13 1 8 15,-1 4 8-15,0 3 7 16,-12-3 3-16,0 0 4 15,-8 3 5-15,-5-3 15 16,-7 4 15-16,-13 2 9 0,-1 1 15 16,-19 0 8-16,1 1 6 15,-14 2-1-15,1 1-3 16,-7 0-6-16,-7-1-4 16,7 9-2-16,-13-6 0 15,6 5-1-15,0 4 0 16,-6 4 0-16,6 0-3 0,1 2-6 15,-1 5-10-15,6 7-12 16,8 0-11-16,-1 7-21 16,7 4-44-16,0 4-66 15,6 3-92-15,8 3-109 16,-2 2-162-16,7 7-195 16,-5-1-73-16,-8 0 3 0,0 4 59 15,1 0 92-15,-8 0 151 16</inkml:trace>
  <inkml:trace contextRef="#ctx0" brushRef="#br0" timeOffset="150861.6501">18153 8000 289 0,'-13'-14'359'15,"0"3"41"-15,-6 0-37 16,-1 0-60-16,-6 1-54 16,0 2-45-16,-7-3-34 15,-6 0-20-15,1 4-15 16,-2 3-15-16,-5-3-20 0,-8 3-17 16,-6 4-18-16,1 4-23 15,-7 0-11-15,0 3 1 16,-8 0 3-16,2 4 7 15,6 0 9-15,-6 3 11 0,-2 5-1 16,2-1-6-16,6 4-7 16,6-1-10-16,7 2-11 15,7 3-7-15,5-1-8 16,8 1-3-16,5 7-5 16,8 0-3-16,12 0 2 15,1 3 4-15,0 6 6 0,6-3 5 16,6 6 6-16,-6-2 5 15,13 5 4-15,0-4 0 16,7 3-4-16,-1 1-6 16,7-1-2-16,0 1-6 15,0 0-5-15,-6 0-4 16,7-4-1-16,-2-1 2 16,1 1-3-16,7-4 0 0,6 2 2 15,-6-6-1-15,6-4-4 16,-1 2 1-16,9-9 4 15,-2 0-2-15,1-6 2 16,5-1 2-16,-5-7 3 0,-1 4-2 16,-5-7-1-16,5-1 0 15,-12 0-2-15,7-4 0 16,-2 1-1-16,-5-4 0 16,-1 4 0-16,7-4-1 15,-6-4-1-15,7 0 2 0,-2 1-2 16,15-4 1-16,-2 0-2 15,8-5-2-15,-7 1 1 16,7-3-2-16,-7-1 1 16,0 1-2-16,0-2 2 15,-6-2 0-15,0-1 2 16,-14 2-1-16,1-5 1 16,-7-4 0-16,0 1-1 0,-13-1 1 15,0-8-4-15,-13 5-1 16,6-7-2-16,1-1 2 15,-7-3 1-15,7 3-4 16,-7-3 4-16,6 3-2 16,-6 1 2-16,0-4-3 0,0 3-2 15,-6 0 2 1,-1 5-3-16,7-6 7 0,-7 1 0 16,1 5 4-16,-7 3 6 15,0-4 8-15,0 4 11 16,-7-1 8-16,1 1 8 15,-8 3 5-15,2-3 2 0,-7 3-2 16,-2 1-5-16,9-1-2 16,-8 4 2-16,7 0 1 15,-6 0 8-15,5 3 14 16,-12 2 11-16,13-3 4 16,-13 6-4-16,6 3-4 0,-6 0-14 15,1 4-18-15,5 0-20 16,1 0-37-16,-2 3-69 15,1 4-110-15,1 0-143 16,-7 4-242-16,-7 3-150 16,-12 4-56-16,-8 3 21 15,-11 4 81-15,-14 5 130 0</inkml:trace>
  <inkml:trace contextRef="#ctx0" brushRef="#br0" timeOffset="156370.1908">12784 12888 223 0,'0'-19'374'0,"-7"-3"50"15,7 5 27-15,-13-6-75 16,7 5-81-16,-1 0-65 15,-5-1-42-15,12 1-36 16,-8 3-31-16,2 5-15 16,6-2-6-16,-6 1 1 15,6 4 0-15,-7-1 2 16,7 5-3-16,0-4-5 0,0 7-6 16,0-4-13-16,0 4-12 15,0-3-12-15,0 3-9 16,0 0-13-16,0 0-9 15,7 0-6-15,-7 3-5 16,6 1 4-16,0 6 13 16,2 2 30-16,-2 5 30 15,7 9 28-15,-7 3 20 16,1 5 10-16,-1 7-6 16,7-2-27-16,1 1-25 0,-2-3-29 15,8 0-23-15,-7-1-23 16,7-2-38-16,0-9-60 15,5-2-83-15,1-6-103 16,0-2-155-16,7-8-219 16,-7-7-93-16,0-3-6 15,0-12 45-15,-7-3 82 16,7-8 147-16</inkml:trace>
  <inkml:trace contextRef="#ctx0" brushRef="#br0" timeOffset="157038.3393">14576 12448 119 0,'-13'-10'406'16,"-13"2"38"0,-7 4 33-16,1 11 16 0,-8 4-175 15,-5 5-98-15,12 5-43 16,1 4-28-16,12 2-25 15,14-1-27-15,6-1-29 16,12 0-19-16,21-7-12 16,7 1-7-16,18-4-10 0,7-1-5 15,7-3-1 1,13 3 4-16,-1-2 4 0,1 2 11 16,-7 1 24-16,-7-1 32 15,-18 6 34-15,-21 1 27 16,-6 1 16-16,-26 4 10 15,-12-4-10-15,-14 3-25 16,-20 1-31-16,0-1-31 16,-6-6-29-16,-7 3-45 15,7-8-68-15,7-2-91 16,-1-9-106-16,7-6-176 16,6-5-198-16,7-10-83 0,0-8-3 15,7-3 54-15,5-8 89 16</inkml:trace>
  <inkml:trace contextRef="#ctx0" brushRef="#br0" timeOffset="157397.3926">14563 12470 314 0,'0'0'414'15,"13"0"58"-15,-7-3 28 16,20 3-82-16,7-7-85 16,19-1-53-16,13-3-29 15,20-4-26-15,0-3-26 16,6 0-21-16,-13-1-22 16,0 4-15-16,-13 1-18 15,-12 3-18-15,-8 3-6 0,-5 2 1 16,-15-1-4-16,-5 2-12 15,-8 1-11-15,2 1-11 16,-8 3-35-16,1 0-68 16,0 0-97-16,-7 0-117 15,0 3-211-15,-14 1-188 16,2 1-82-16,-28 2-4 16,1-4 59-16,-13 4 97 15</inkml:trace>
  <inkml:trace contextRef="#ctx0" brushRef="#br0" timeOffset="171884.3724">14563 7188 109 0,'-6'-23'252'0,"-2"4"30"0,-4 2 6 16,-2-2-4-16,-5 5-34 16,-1-4-51-16,-6-1-42 15,7 5-37-15,-13-6-25 16,6 3-20-16,-1 3-11 0,-5-5-8 15,-7 4-7-15,6-3-4 16,-6 3-6 0,0 0-4-16,0 5-8 0,-1-2 5 15,-5 5 0-15,5 3-3 16,2 0-6-16,-1 2-1 16,-7 4-4-16,7 2-10 0,-6 7-5 15,-8 1 0-15,7 2 2 16,-5 1-6-16,5 7 1 15,-7 0 0-15,14 3-1 16,-6 0-1-16,13 6 3 16,6-2 9-16,-1 1 6 15,14 1 5-15,0 4 6 0,13 1 7 16,7 4 5-16,6 0 0 16,6 1 0-16,7 3-3 15,0-1-6-15,13 2-5 16,-6 2-6-16,13-3-7 15,-7 3-3-15,7-2 1 16,-7-1 2-16,6-4-10 0,-5 1-4 16,5-5 0-16,-6-3-1 15,7-1 0-15,0-3 3 16,-1-6 11-16,7-1 9 16,1 0 5-16,-2-7 1 15,1-5 2-15,-6-2-1 0,0-1-3 16,6-2-3-16,-7-10-4 15,8 5-1-15,-1-11-3 16,-1 4-3-16,2-8-3 16,-7 1-1-16,5-1-3 15,-5 1-1-15,6-5-2 0,-6 5-1 16,-7-5-2-16,7 2 5 16,-7-3-2-16,0-2 1 15,-7 1-2-15,-6-5 2 16,0 0-2-16,1-3 0 15,-15 0 1-15,-4-4-2 16,-8 0 2-16,-8-1-5 0,-4-2 5 16,-8 3-4-1,-13-3 1-15,1-1 2 0,-1 0 5 16,-6 5 12-16,7-5 10 16,-14 3 12-16,7 1 9 15,-7 1 7-15,7 2 0 16,-6 0-8-16,-1 1-11 0,1 0-10 15,5 7-10-15,1 0-15 16,13 8-39-16,0-1-58 16,7 4-86-16,-1 3-130 15,0 8-163-15,7 5-86 16,1 2-15-16,-2 3 30 16,2 2 73-16</inkml:trace>
  <inkml:trace contextRef="#ctx0" brushRef="#br0" timeOffset="180906.2228">6281 13471 47 0,'6'6'367'0,"1"2"62"16,-7-2 48-16,7 3-11 15,-7-1-92-15,6-2-89 16,7 2-57-16,0-5-37 16,13-3-25-16,7-3-23 15,6-9-20-15,0-2-14 0,0-11-12 16,7-5-13-16,-14-10-10 16,1-4-10-16,-13-8-4 15,-14-6-4-15,-6-5-9 16,-20 1-6-16,-13 0-9 15,-5-1-13-15,-8 2-5 0,-6 5-5 16,6 9 2-16,7 3 1 16,0 10-3-16,13 9 0 15,6 7-1-15,14 6 6 16,12 17 7-16,14 13 13 16,13 7 15-16,6 16 12 15,19 3 7-15,7 11-3 0,8-1-12 16,-8-2-14-16,6 0 1 15,-12-5-8-15,-1-3-24 16,-13-7-36-16,-5-4-38 16,-14-8-26-16,-7-6-72 15,-5-9-76-15,-14-10-81 16,-7-10-115-16,0-19-134 16,-12-9-63-16,0-16 6 0,-1-13 49 15,1-2 83-15</inkml:trace>
  <inkml:trace contextRef="#ctx0" brushRef="#br0" timeOffset="181358.0363">6816 12639 99 0,'-20'-51'366'0,"6"10"60"16,2 8 40-16,-1 11-12 15,6 7-71-15,7 15-66 0,7 15-44 16,18 7-27-16,9 14-18 16,5 12-20-16,13 8-40 15,6 2-43-15,0-3-33 16,1-1-24-16,-7-6-16 15,-5-4-18-15,-9-6-11 16,-5-9-5-16,-7-4-3 16,-7-6-5-16,-12-9-22 15,-7-6-27-15,0-8-25 16,-7-4-15-16,7-2-8 0,0-5-5 16,14-3 15-16,12 3 21 15,0 4 23-15,19 5 12 16,8-3 7-16,5 9 6 15,7 9 5-15,0 1 7 16,0 1 3-16,-12 4 21 16,-8-1 30-16,-19 1 26 15,-12-5 19-15,-14 5 16 16,-33-1 10-16,-19 3-12 16,-21-3-25-16,-18 1-23 0,-13 2-23 15,-13-5-24-15,7 3-21 16,-1-5-27-16,13-3-53 15,13 1-90-15,20-4-140 16,7-2-218-16,11-2-126 16,9 5-48-16,18-5 12 15,1 0 70-15,19-5 129 0</inkml:trace>
  <inkml:trace contextRef="#ctx0" brushRef="#br0" timeOffset="183697.8672">17892 11947 228 0,'-6'-12'372'0,"-1"-2"56"15,1-1 35-15,0-4-65 16,-8 1-48-16,8 0-26 16,-8 3-22-16,2 1-18 15,-1-1-26-15,-1 8-30 16,2 0-33-16,6-1-39 15,-2 1-37-15,2 3-37 16,6 4-32-16,0 0-22 16,0 4-18-16,6 0-9 15,8 11-5-15,-2-1 0 0,8 8 9 16,7 7 14-16,-9 4 21 16,2 4 10-16,7-1 8 15,-7 8 6-15,-2-3-2 16,2-5-16-16,-7 1-17 15,7-8-11-15,-8 1-10 16,2-9-2-16,-1-2-2 16,0-9-2-16,-6-2-5 15,-1-8-6-15,0-8-8 16,0-9-26-16,-6-5-31 0,0-12-20 16,0 1-11-16,0-7-1 15,0-1 7-15,0-2 20 16,0 2 25-16,-6 5 22 15,6 3 14-15,0 7 7 16,0 4 1-16,6 8 0 16,-6-1 2-16,14 8 4 15,-1 7-2-15,0 3 0 16,13 5 3-16,-7 6 9 16,8 5 15-16,-1 2 17 15,6 6 21-15,-6-2 14 0,7 4 10 16,-1 1-4-16,-5-5-8 15,-1 2-19-15,0-10-17 16,-1 2-13-16,-5-9-6 16,0-2-4-16,-1-4-9 15,1-4 3-15,0-8-3 16,-8-3-12-16,2-3-13 16,-1-9-8-16,-7-2-1 15,0 0-4-15,-6-2 0 0,8 6 11 16,-8-1 10-16,0 4 9 15,6 2 3-15,-6 1 1 16,0 9 1-16,6 2-4 16,7 0-1-16,0 8 2 15,0 0 1-15,7 10 0 16,-8 1 0-16,8 3-1 16,0 1 2-16,-7-1-5 15,13-4-7-15,-6 1-5 16,5-11-5-16,1-4-5 0,-6-4-4 15,6-11 0-15,-7-2 8 16,1-2 5-16,-6 4 12 16,-1-3 18-16,-7 7 9 15,7-1 6-15,0 6 0 16,-7 2-1-16,14 4-6 16,-7 4-46-16,7-1-79 15,0 0-111-15,-1 1-178 16,0 0-178-16,-6 0-94 15,1-4-13-15,-8-8 46 16,-12-2 92-16</inkml:trace>
  <inkml:trace contextRef="#ctx0" brushRef="#br0" timeOffset="183852.1837">18968 11712 315 0,'-14'-22'374'15,"2"4"17"-15,12-1 10 16,6-4-154-16,7 10-119 15,6-6-93-15,8 8-110 16,5 0-124-16,1 4-99 0,6 0-55 16,0 3-25-1,6 1 16-15</inkml:trace>
  <inkml:trace contextRef="#ctx0" brushRef="#br0" timeOffset="184263.0148">19665 11540 189 0,'6'3'396'0,"-6"5"65"16,-26-1 60-16,-6 11-34 16,-14 0-72-16,-6 9-45 15,0 5-43-15,7 1-45 16,12 0-52-16,13 4-60 0,6-4-58 16,14-4-43-16,8-4-30 15,11-10-14-15,13-7-12 16,2-8-1-16,11-11-1 15,-6-4-1-15,0-11-4 16,-6-6-5-16,-14-5-2 16,-12-3-7-16,-7-8-6 15,-13 0-5-15,-7 1-2 16,-13 3 13-16,8 4 20 0,-1 4 16 16,6 9 9-16,7 9 12 15,0 10 10-15,13 12 1 16,6 8-13-16,20 9-9 15,0 8-5-15,13 5-32 16,14 3-67-16,-1-1-90 16,7 0-105-16,6-4-163 15,-7-1-189-15,1-6-76 16,0-3 4-16,-8-11 57 16,-5-8 83-16</inkml:trace>
  <inkml:trace contextRef="#ctx0" brushRef="#br0" timeOffset="184620.2529">20180 11679 239 0,'0'-3'438'0,"6"-1"62"16,-6 0 56-16,13 0-24 15,13-3-157-15,14 0-102 16,11-4-63-16,14-4-61 16,1-4-75-16,-1 1-75 0,0 3-65 15,-6-2-51-15,-14-2-38 16,-13 4-20-16,-5 1 3 15,-21-1 21-15,-12 3 33 16,-7 3 40-16,-13 1 44 16,6 0 45-16,-6 1 42 15,-7 3 36-15,14 4 36 16,-1 4 40-16,8 3 27 16,-2 5 12-16,8 6-8 15,6 7-14-15,0 1-24 0,6 7-39 16,8-4-37-16,-2 3-67 15,2-1-80-15,5-6-90 16,7-3-101-16,-6-8-160 16,6-2-151-16,-1-9-46 15,2-6 17-15,-1-9 53 16,0-5 79-16</inkml:trace>
  <inkml:trace contextRef="#ctx0" brushRef="#br0" timeOffset="184820.6741">20968 11371 139 0,'13'-29'526'0,"0"8"72"16,-6 5 77-16,-7 9 87 16,12 10-143-16,-5 9-150 15,6 10-108-15,7 11-56 16,5 4-73-16,2 9-112 16,5 3-129-16,-6 2-149 15,0-1-161-15,-6-1-282 16,-7-2-148-16,-13-2-46 0,-13-9 24 15,-7-3 85-15,-6-4 130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3T06:19:09.5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9715 9854 285 0,'0'7'374'16,"-13"1"35"-16,0-1-14 15,0-2-36-15,-7-2-45 0,0 1-49 16,8-2-48-16,-8-2-36 16,7 0-35-16,-7 0-31 15,14 4-29-15,-7-4-29 16,6 0-24-16,1 4-14 16,6-4-11-16,6 4-6 15,8-4 0-15,5 0-2 16,14 0 0-16,12-4-2 15,1 0 0-15,-1 0 4 16,8 2-3-16,-14-5-1 16,-1 2-2-16,-5 5 0 0,-13-3-2 15,-20 6-4-15,-13 9-1 16,-27 2 2-16,-18 11 4 16,-20 5 1-16,-7 3 2 15,0 0 3-15,1-4 1 16,12 1-1-16,20-5 0 15,6-7 2-15,20-3 1 16,26-4-2-16,20-7 2 16,19-8 0-16,13-3 1 15,13-5-1-15,7 2-2 16,0-5-1-16,-7 4-1 0,0-3 0 16,-6 3-1-16,-14 0 1 15,-5 3-15-15,-8-4-27 16,-6 10-40-16,-7-5-86 15,-5 2-152-15,-8 2-138 16,0-1-62-16,-6 4-11 16,7-4 20-16,6 0 72 15</inkml:trace>
  <inkml:trace contextRef="#ctx0" brushRef="#br0" timeOffset="2238.6711">12530 14075 241 0,'0'-18'376'15,"-6"-5"59"-15,-2 2 6 16,2-2-26-16,-7-2-42 16,0 3-29-16,7 4-23 15,-7-1-28-15,6 9-48 0,0-2-18 16,14 16-7-16,6 8-11 15,0 13-12-15,13 11 3 16,7 16 3-16,5 6-23 16,2 8-31-16,5 6-31 15,1 3-31-15,-7-2-30 16,7 0-16-16,-7-8-16 16,0 2-47-16,-7-13-72 15,-5-6-100-15,-7-11-90 16,-2-4-94-16,-4-15-177 0,-14-6-164 15,0-19-42-15,0-13 36 16,-14-12 59-16,2-12 76 16</inkml:trace>
  <inkml:trace contextRef="#ctx0" brushRef="#br0" timeOffset="3068.2122">12516 13858 302 0,'-19'-25'418'0,"6"0"30"15,0 2 20-15,0 2-120 16,13 5-121-16,7-2-78 16,6 4-43-16,19-1-16 15,14 1-6-15,19-1-3 16,26-3 3-16,20-1 0 0,32-4-2 15,21-2 6 1,24 0-5-16,14-4-3 0,26-4-12 16,13-1-12-16,7 5-10 15,-1-4-18-15,8 1-10 16,-21-1-9-16,-12 6-8 16,-27 2-3-16,-19 4-2 15,-26 2-1-15,-26 8 0 16,-26 0 5-16,-20 4 20 15,-26 7 26-15,-6 0 24 0,-27 4 13 16,-12 3 16 0,-7 3 2-16,-7 2-9 0,7 3-21 15,-7 2-17-15,1 5-8 16,6 1-7-16,6 6 3 16,8 7 3-16,5 4 5 15,13 12-1-15,8 2-2 16,12 5-7-16,0 1-8 15,7 1-9-15,-1 1-8 16,1 1-7-16,0-1-2 16,-7 4-1-16,-7-8-5 0,-6 5-5 15,-6-8-1-15,-7-3 4 16,-13-9 0-16,0 1 0 16,-13-3 3-16,-6-8 3 15,-14-1 7-15,-13-3-4 16,-12-2 3-16,-20-6-1 15,-20 4-2-15,-6-6 3 16,-26 8-6-16,-27-6 1 16,-12 4-2-16,-14 2 1 15,-25 2-2-15,0-4-5 16,-7 5 3-16,-1-1-4 0,14-4-4 16,1 5 0-16,12-4 1 15,13-5 3-15,13 1 0 16,19-3 3-16,21-8-3 15,12-5-10-15,14-2-14 16,5-4-16-16,14-4-22 16,6-2-37-16,14-5-44 15,5-1-49-15,1-2-59 0,13-1-96 16,0 4-130-16,0-3-100 16,1 3-20-16,-2 0 21 15,8-5 53-15,-1 2 102 16</inkml:trace>
  <inkml:trace contextRef="#ctx0" brushRef="#br0" timeOffset="3746.0964">14569 13357 195 0,'-6'-23'357'0,"0"5"58"15,-8-1 13-15,8 5-38 16,-8 3-48-16,2 0-59 16,5 4-59-16,1 4-45 15,6 3-34-15,0 7-10 16,6 11 5-16,7 8 27 15,7 15 36-15,12 13 27 0,13 15 13 16,8 12-11-16,6 3-18 16,12 8-34-16,1 0-31 15,-1 2-34-15,8-2-26 16,-8 0-19-16,1-7-17 16,0-9-24-16,-7-2-46 15,-6-16-68-15,-7-3-95 0,-13-11-93 16,-7-7-95-16,-5-12-184 15,-21-2-154-15,-12-16-37 16,-14-7 36-16,-19-7 60 16,-7-8 75-16</inkml:trace>
  <inkml:trace contextRef="#ctx0" brushRef="#br0" timeOffset="4248.525">13611 13896 220 0,'7'-16'385'16,"-7"5"51"-16,7 0 8 15,-7 7-65-15,6 1-74 16,0 10-44-16,14 12-8 0,0 6 1 16,13 12 13-16,5 11 4 15,7 3-26-15,8 7-34 16,-1 1-47-16,1 0-49 16,-2-8-36-16,-5 0-44 15,-7-6-58-15,0-9-87 16,-7-7-101-16,2-4-130 15,-9-6-214-15,-5-11-110 16,0-8-20-16,-14-12 40 0,7-5 75 16,-6-6 117-16</inkml:trace>
  <inkml:trace contextRef="#ctx0" brushRef="#br0" timeOffset="6969.8295">15403 13775 46 0,'-19'0'286'16,"-7"0"57"-16,6 4 13 15,1-2-25-15,-7 2-33 0,6 0-38 16,7-4-47-16,0 4-42 16,0-1-36-16,7-3-34 15,6 0-20-15,0 0-23 16,0 4-10-16,12-4-5 16,8 0 1-16,-1-4 2 15,21-3-4-15,5-3-1 16,7-5-5-16,7-7-8 15,0 3-10-15,0-3-8 16,-8 4-2-16,-5-5-2 16,-7 9 8-16,0-1 9 0,-13 5 12 15,-6 1 13-15,0-1 8 16,-8 6 4-16,1 1-4 16,-6 3-5-16,6 0 1 15,0 11 7-15,0 4 25 16,0 7 28-16,7 3 27 15,6 8 24-15,0 8 12 16,13-2-9-16,0 5-27 16,7 0-29-16,6 4-25 15,-7 0-33-15,8-8-31 0,-15 1-35 16,1-5-54-16,-6-7-81 16,-7-3-93-16,0-4-106 15,-12-3-161-15,-2-9-144 16,-12-3-44-16,-6-10 28 15,-20-5 63-15,-7-6 93 16</inkml:trace>
  <inkml:trace contextRef="#ctx0" brushRef="#br0" timeOffset="7185.9972">15944 14052 80 0,'-19'0'439'15,"5"5"56"-15,8-3 37 16,0-2 17-16,12-2-190 16,14-9-137-16,25-5-89 15,14-5-81-15,19-9-113 16,14 1-195-16,5-7-149 0,1-1-79 16,-7 0-43-16,-6 1 4 15,-8-1 64-15</inkml:trace>
  <inkml:trace contextRef="#ctx0" brushRef="#br0" timeOffset="7820.0043">18759 12976 104 0,'-20'-34'361'16,"8"9"35"-16,-2 7 30 15,8 10-21-15,6 20-104 16,13 13-53-16,13 19-27 15,20 22-11-15,12 22-18 16,21 8-30-16,-1 6-36 16,0-8-42-16,-7-4-41 15,1-18-46-15,-14-9-63 0,-5-12-87 16,-14-12-142-16,-7-8-158 16,-6-14-78-16,-12-13-20 15,-14-18 25-15,-6-12 65 16</inkml:trace>
  <inkml:trace contextRef="#ctx0" brushRef="#br0" timeOffset="8521.6091">18746 12932 123 0,'-7'-11'352'0,"21"-1"25"15,25-1 18-15,32-10-43 16,40-3-120-16,52-14-61 16,59-8-24-16,64-21-10 15,60-8 9-15,32-11-9 0,19 1-23 16,-12 3-22-16,-34 6-21 16,-38 8-12-16,-39 12-24 15,-40 7-14-15,-19 7-8 16,-33 3-2-16,-12 8 1 15,-33 4-1-15,-20 7 3 16,-19 0 4-16,-14 7 3 16,-18 0 6-16,-14 8 6 15,-6 0 9-15,-14 7 3 16,-5 0 2-16,-1 7 2 16,-7 0 0-16,1 8-6 0,-8 0-3 15,8 7 2-15,0 7 3 16,5 5 2-16,9 5 13 15,-2 9 18-15,7 11 10 16,6 10 0-16,1 5-9 16,-1 6-10-16,1 4-18 15,0 1-22-15,-7-1-16 16,6 0-13-16,-12-6-7 16,-7-2 5-16,-6-6 2 0,-14-8 4 15,-12-7 0 1,-14-4 5-16,-12-7 7 15,-21-3-2-15,-12-5 0 0,-32-3-1 16,-27-4-1-16,-32 4 1 16,-40 1-7-16,-52 6 0 15,-38-1-4-15,-34 9-2 16,2 0 0-16,11-4 1 16,7 4 2-16,27-8 3 15,25-3-7-15,32-4-24 0,28-7-42 16,25-9-67-1,33-1-73-15,32-12-88 0,33-12-110 16,12-7-128-16,21-8-63 16,6-9 7-16,7-1 43 15,5-4 68-15</inkml:trace>
  <inkml:trace contextRef="#ctx0" brushRef="#br0" timeOffset="9065.9395">19860 13001 326 0,'0'-18'418'0,"6"-4"46"15,14-3 24-15,13-2-124 16,-1-2-102-16,14 8-70 16,-1 2-55-16,2 5-34 15,-2 6-13-15,1 11 5 16,-7 16 9-16,-13 7 10 15,-6 11 14-15,-8 11 7 16,-12-2 1-16,-6 6 0 16,-8 0-3-16,2-6-7 15,-8 0-11-15,1-7-12 0,-1-5-23 16,14-9-24-16,-1-7-20 16,20-7-15-16,13-3-12 15,19-12-8-15,20-4-5 16,8-6-3-16,-2-1-3 15,8-6-4-15,-8 2-13 16,1 4-23-16,-14-4-31 16,-6 5-39-16,-13 3-48 15,1-1-46-15,-14 6-45 0,-7-2-71 16,-5 1-125-16,-2-1-82 16,-5 1-17-16,6-7 15 15,6-1 41-15,1-7 83 16</inkml:trace>
  <inkml:trace contextRef="#ctx0" brushRef="#br0" timeOffset="9392.0638">21163 12547 282 0,'-12'-26'404'0,"-2"5"48"15,1 2 35-15,7 5-127 16,-1 7-93-16,7 7-50 16,13 10-22-16,7 12-9 15,13 15 3-15,6 10 24 16,13 11 12-16,13 17-12 0,0 5-27 16,6 4-26-1,8 4-31-15,-1-3-38 0,-6-5-34 16,-1-7-49-1,-6-11-77-15,-12-7-100 0,-1-11-121 16,-7-7-224-16,1-16-140 16,-7-9-44-16,-6-16 26 15,-7-10 66-15,0-9 104 16</inkml:trace>
  <inkml:trace contextRef="#ctx0" brushRef="#br0" timeOffset="10040.069">22564 12536 38 0,'-26'-15'347'0,"7"0"60"16,-7 1 48-16,6-3-27 16,1 2-60-16,-1-1-64 15,7 10-65-15,0-6-46 0,7 12-33 16,-1 4-8-1,14 10 9-15,5 9 8 0,8 14 17 16,6 2 3-16,7 6-1 16,6-1-34-16,7-1-36 15,5-6-39-15,1-8-31 16,7-7-14-16,14-7-45 16,4-11-63-16,2-8-78 15,-8-7-68-15,-6-8-76 16,-13 1-79-16,-19-3-54 15,-7-2 1-15,-13 1 45 16,-20 4 59-16,-5-1 86 0,-8 1 112 16,-6 5 130-16,0 1 103 15,-1 1 65-15,1 0 44 16,1 3 24-16,5 4-3 16,7 1-10-16,0 6 0 15,0 12 12-15,13 4 1 16,0 6-6-16,13 8-11 15,7 4-22-15,6 7-44 0,6 4-62 16,1-1-108-16,6 4-135 16,-7 5-211-16,1-5-211 15,-13-1-108-15,-14-4-42 16,-12-7 37-16,-21-5 88 16</inkml:trace>
  <inkml:trace contextRef="#ctx0" brushRef="#br0" timeOffset="12060.0027">14511 13844 83 0,'-7'-4'280'0,"1"-3"35"15,-8 3 11-15,2-3-6 0,4-4-28 16,-4 0-41-16,-8-4-49 16,1 5-43-16,-1-1-30 15,1-5-27-15,-1 1-22 16,-6 1-14-16,6-1-16 16,-12 1-10-16,6-4-5 15,-7 0-3-15,1 3-4 16,-7 0-1-16,0 3-2 15,-13-2-11-15,-1 3-5 0,2 4-4 16,-15 0 0-16,7 0-3 16,1 3-3-16,-8 4 7 15,-5 0 1-15,6 4-1 16,-6-1-1-16,5 4-3 16,-6 4 1-16,7 0-2 15,7 3 3-15,-1 5-2 16,0 4-1-16,7-2 1 15,0 5 1-15,0 3 3 16,13 0 2-16,-1 5 4 16,8-2 10-16,13 6 3 0,-1-5 7 15,14 7 5-15,-1-4 1 16,14 1 1-16,-1 0-5 16,7 3-1-16,6-7 1 15,8 3-5-15,-1 1-1 16,13 0 7-16,-7-1 8 15,14 4 3-15,-1-7-1 16,8 4 1-16,-8 0 4 16,7 0-1-16,1 2-6 15,-8-5-5-15,7 2-3 16,1-3-6-16,-8 0-7 0,1-7-4 16,5 0-4-16,2-1-1 15,-1-6-1-15,7-2-1 16,0-2 3-16,-1-3-4 15,1-1-3-15,0-4 3 16,-8-3-1-16,8-1 2 16,0-3-4-16,-1-3-2 15,7-1 1-15,-6-7-1 16,0 0-1-16,6-4-3 0,-13 0 0 16,7-7 0-16,0 5-3 15,-7-6 1-15,-7-2-1 16,7 2 2-16,-13 2 0 15,0-6 0-15,1 2 2 16,-15 0-3-16,1-2-1 16,-6-2-2-16,-7-3-3 15,-6 2 0-15,-7-7-4 16,-7 5 1-16,0-2 4 16,-11 2 0-16,-16-1 3 15,2 0 3-15,-14 3 3 0,-6 1 1 16,0-4-2-16,-6 8-1 15,-1-4 0-15,7 2-1 16,-7 2 2-16,7 4-1 16,0-2-6-16,0 5-35 15,6 4-64-15,1 2-107 16,-1 4-198-16,7 8-148 16,-14 0-74-16,8 8-8 0,-7-4 43 15,7 0 94-15</inkml:trace>
  <inkml:trace contextRef="#ctx0" brushRef="#br0" timeOffset="13598.4826">21274 12917 87 0,'-20'-8'339'0,"2"-2"53"16,-9-5 39-16,1 4-50 15,0-3-80-15,-7-5-64 16,14 0-47-16,-8 5-37 16,2-4-27-16,-1 4-21 0,6-6-20 15,-6 6-13-15,-7-1-5 16,1 4-9-16,-7-4-7 15,-1 9-8-15,-5-2-6 16,-7 1 0-16,0 3-7 16,6 0-6-16,-6 4-3 15,0 0-5-15,6 0-1 16,1 0-6-16,5 0-1 0,2 4-3 16,-9 0-1-1,9 3-1-15,-1 1-4 16,-7-2 0-16,1 6 2 0,-2-1-3 15,-4 4 2-15,-1-1 2 16,-1 5 2-16,2 2-2 16,5-2-3-16,1 3 2 15,-2 0-1-15,15-1-1 16,-1 2 1-16,1-1-1 16,6 3 1-16,-7 1 0 15,13 3 4-15,-6-4-4 0,14 4 2 16,-1 5-1-16,6-5 4 15,0 4 1-15,7-3 1 16,7-1 0-16,6 4 3 16,6-4 6-16,-5 4 3 15,12-4 6-15,-7 5 2 16,13-1 6-16,1-1 0 16,7 1-1-16,-8-3-3 15,13 3 0-15,-5-4 1 16,5 0-1-16,1 1-1 15,6-1-4-15,0-3 0 0,1-1-1 16,-2-3-5-16,-5-3-2 16,13-1-3-16,-7-3-3 15,0-1 0-15,6 1-1 16,1-4 0-16,0 0-4 16,6-4 2-16,0 1 0 15,1-5-3-15,-1 1 0 16,0-4-4-16,0 0 2 15,-6-4 0-15,-7 1 0 0,7-5 0 16,-8-3-1-16,1 1-1 16,-5-9-3-16,-2 5-1 15,1-5-1-15,-1 1 1 16,-6-4-3-16,1 0 2 16,-8 0 2-16,1-4-3 15,-15 1 2-15,9-1-3 16,-14-3 2-16,-6 0 1 15,-1-5-1-15,-6-3-3 0,0 1-6 16,-6-5-4 0,-8 5-5-16,1-5 2 0,-13 1-1 15,0 0 8-15,-13 4 8 16,0-1 6-16,0 0 11 16,-13 4 11-16,0-1 13 15,-1 9 8-15,2-4 13 16,-8 8 2-16,7-5 1 15,-1 4-1-15,2 3-4 16,5 5-4-16,1-1-12 16,5 4 0-16,7 0-5 0,1 4-12 15,6-1-21-15,-7 5-33 16,1-1-46-16,5 0-62 16,-5 4-63-16,6 0-79 15,-7 4-124-15,1 3-149 16,-7 1-49-16,0-1 7 15,-7 0 35-15,1 0 66 16</inkml:trace>
  <inkml:trace contextRef="#ctx0" brushRef="#br0" timeOffset="15770.0771">14237 13775 200 0,'6'-23'326'0,"1"1"55"15,0 4-11 1,-7 3-19-16,0 5-28 0,-14 2-48 15,-5 12-37 1,-7 7-29-16,-6 11-22 0,-8 14-5 16,-5 16-1-16,-8 7 0 15,-5 10-12-15,5 8-19 16,-5 3-17-16,-8 4-30 16,1 5-21-16,7-6-21 15,-1-2-12-15,0-3-14 16,8-10-39-16,-2-1-59 0,15-13-76 15,5-10-79 1,1-3-87-16,5-11-156 0,1-9-126 16,0-9-30-16,0-9 27 15,-7-14 56-15,-5-10 68 16</inkml:trace>
  <inkml:trace contextRef="#ctx0" brushRef="#br0" timeOffset="16120.0146">12790 14159 202 0,'14'-8'296'0,"5"8"35"16,20 4-34-16,13 7-30 15,20 3-9-15,6 9-27 16,20 3-20-16,19 3-18 16,0 4-10-16,14 4-36 15,5-1-30-15,8 1-18 0,0-1-18 16,6 1-14-16,-14-7-22 16,-6-1-15-16,-6-7-10 15,-7 0-25-15,-12-4-43 16,-14-6-64-16,-13-3-169 15,-13-5-147-15,-13 0-79 16,-19-8-25-16,-7-2 16 16,-13-6 51-16</inkml:trace>
  <inkml:trace contextRef="#ctx0" brushRef="#br0" timeOffset="16710.9833">14987 15665 165 0,'-14'-15'367'16,"8"5"38"-16,-7-2 24 15,-1 9-74-15,14 3-105 16,-6 7-58-16,6 11-15 0,6 4-1 15,8 15 7-15,11 3 8 16,2 11-11-16,5 8-23 16,8 0-31-16,-1-1-35 15,-7 0-31-15,1-5-25 16,-7-10-40-16,0-3-53 16,0-11-76-16,-13-3-140 15,0-7-187-15,-13-9-101 16,0-6-28-16,-13-8 17 0,0-10 55 15</inkml:trace>
  <inkml:trace contextRef="#ctx0" brushRef="#br0" timeOffset="17642.2632">14081 15548 109 0,'-14'3'307'0,"8"-3"16"16,6-3 13-16,6 3-78 15,14-4-84-15,19-7-47 0,13-1-21 16,20-5-4-16,26-5-4 16,12-1-14-16,14-6-20 15,20 4-14-15,-1-5-12 16,7 5-8-16,-7 0-6 15,0 2-3-15,-13 5 1 16,-5-1-1-16,-15 8-3 16,-12-3 0-16,-13 7 0 15,-7-1 3-15,-13 1 5 16,-12 2 4-16,-8 3 5 0,-6-2-3 16,-6 4-1-16,-8 0 5 15,-5 0 2-15,0 0 5 16,-1 4 4-16,1 3 12 15,-7 4 7-15,6 3-1 16,-6 1-1-16,7 3 4 16,6 4 8-16,7 7 20 15,5 5 33-15,9 5 38 0,-2 9 26 16,7 8 14-16,7 6-3 16,0 4-24-16,-1 3-34 15,7 0-43-15,-12 2-34 16,-2-9-26-16,2-4-17 15,-1-3-11-15,-7-7-20 16,-12-8-18-16,0-3-17 16,-8-4-12-16,1-8-7 15,-6 1-5-15,-7-4 10 16,1-3 13-16,-2-2 14 16,8-2 7-16,-14-1 8 0,7 3 5 15,1-7 4-15,-2 0 0 16,-5-1 0-16,6 1 2 15,0-3 0-15,-6 1 3 16,6-1 6-16,-1 5 7 16,8-6 10-16,0 5 13 15,-1 3 12-15,1 2 6 16,0-2 4-16,6 2 4 16,-1-2-6-16,-5 1-8 15,6 2-9-15,-6-5-7 16,-1 3-18-16,-5-5-41 15,-2-3-65-15,-5 1-92 16,-7-4-161-16,-13-8-252 0,-20 0-124 16,-19-10-40-16,-27-1 20 15,-12-11 71-15,-19-3 146 16</inkml:trace>
  <inkml:trace contextRef="#ctx0" brushRef="#br0" timeOffset="18634.5215">13552 15753 67 0,'-12'3'272'16,"5"4"56"-16,7 8 13 0,7 7-12 16,13 4-19-16,-1 7-23 15,13 11-17-15,1 4-30 16,13 6-36-16,-1 2-42 16,1 6-29-16,6 0-17 15,0 0-17-15,0 3-13 16,7 2-9-16,0-5-1 15,-1 1-8-15,1-1-14 16,0-7-15-16,-1-3-12 16,-6-6-10-16,-6-5-3 0,6-5 0 15,-13-2-5-15,0-5-2 16,-7-4 1-16,-5-2-3 16,-1-9 0-16,-6 1-4 0,6-4 0 15,-7-4 0-15,1 0-1 16,6-3-1-16,6-4-3 15,1-4 3-15,6-3-1 16,13 0 0-16,7-4-1 0,12-4 2 16,8-3-2-16,12-4 0 15,13 0 0-15,20-7-1 16,7-1 1-16,18-3-1 16,8-3 1-16,5-5 0 15,8 1-1-15,5 0 3 16,-5-1-2-16,-1 5 9 15,-19-1 4-15,-6 8 4 16,-7 0 0-16,-20 3 2 16,0 4 1-16,-19 4-5 0,0 0-5 15,-7 3-4-15,-13 5 0 16,-6-2 0-16,-7 1-1 16,0 3-1-16,-13 1 1 15,-7-1-1-15,2 1-1 16,-9 0 0-16,-11 0 6 15,5 3 9-15,-12 0 7 16,-1-3 6-16,-6 4 8 16,0-4 3-16,1 3-1 0,-2-1-2 15,-5 2 2-15,6 0-1 16,-7 3-2-16,-6-4-2 16,0 4-1-16,0-4-5 15,0 4-9-15,0 0-35 16,-6 0-59-16,-7 0-71 15,0 0-82-15,-7 0-149 16,-6 4-185-16,-13-8-70 16,0 1 0-16,-13-5 39 15,-1-4 64-15</inkml:trace>
  <inkml:trace contextRef="#ctx0" brushRef="#br0" timeOffset="19276.0754">15358 15455 33 0,'-14'-10'223'0,"8"-1"50"15,0 0-7-15,6 4-25 16,0-4-13-16,0 4-12 16,0 3-14-16,0 0-34 15,0 0-25-15,6 8-16 16,0 4-5-16,20 2 4 15,7 12 9-15,7 11 23 16,11 8 16-16,8 6 11 0,7 13 8 16,-1 5-1-16,12 4-10 15,-4 5-21-15,-2 2-26 16,8 1-21-16,-2-4-26 16,-5-2-24-16,6-10-18 15,-13-1-17-15,0-10-10 16,-12-6-36-16,-1-3-54 0,-19-9-58 15,-1-5-66 1,-6-6-73-16,-7-3-102 0,-5-2-138 16,-2-9-68-16,-4-4-9 15,-8-10 30-15,0-12 55 16,-8-2 92-16</inkml:trace>
  <inkml:trace contextRef="#ctx0" brushRef="#br0" timeOffset="20286.9821">15892 15363 283 0,'-19'0'354'0,"5"-2"19"16,8 2-31-16,-1 0-86 15,14 0-90-15,13-4-45 16,12 1-11-16,20-5-2 16,26-6 7-16,27-2 3 15,25-5-6-15,26-5-12 16,20-7-11-16,13 1-7 0,13-6-5 16,7-2-14-16,6 4-7 15,0-5-6-15,-6 4-10 16,-8 4-12-16,-11 1-11 15,-15 3-3-15,-12 7-10 16,-6-1-3-16,-21 5-1 16,-12 0 3-16,-20 3-1 15,-12 5-1-15,-15 2 4 16,-11-3 0-16,-14 4-1 16,0-1 5-16,-19 1 9 15,-1 7 9-15,-6-5 2 16,-6 3 7-16,-1 2 7 0,-5 2 2 15,5 3 0-15,1 2 2 16,6 4 6-16,-6 4 2 16,5 7 2-16,15 0 3 15,-8 7 0-15,7 4 2 16,7 4 3-16,-1 3 3 16,8 4 2-16,-1 4 0 15,6-1-6-15,0 8-7 16,8-3-12-16,-1-1-11 0,-6-3-13 15,-7 3-7-15,-6-4-2 16,-1 1 2-16,-13-5 6 16,-5 2 4-16,-1 0 3 15,-13-9 2-15,-6 0 1 16,-7-3-4-16,-14-4-6 16,-5-4-6-16,-13-2-1 15,-8-1-5-15,-19-4-2 16,-6-3-2-16,-6-1-2 15,-20 1 2-15,-14 3-5 16,-12 1 1-16,-14-1 1 16,-19 4-2-16,-12 0-2 0,-14 0 1 15,0 4 2-15,0-5-2 16,0 2-3-16,13-1 1 16,7-4 1-16,6-3-14 15,13-5-28-15,20-2-30 16,6-1-37-16,13-3-31 15,7-1-33-15,13-3-15 16,6 5-5-16,13-5-9 16,8 2-31-16,5 2-108 15,1-4-125-15,11 4-55 0,-5-4-13 16,13-4 19-16,-6-2 55 16</inkml:trace>
  <inkml:trace contextRef="#ctx0" brushRef="#br0" timeOffset="22276.4126">15853 14207 128 0,'0'10'349'0,"6"-2"45"15,-6-4 39-15,7 3-65 0,0-3-79 16,12-1-55-16,0 0-38 16,14-3-28-16,7 0-25 15,11-3-23-15,2 0-21 16,-1-5-23-16,7 1-16 15,-8-1-17-15,-5 0-12 16,-7 2-10-16,-7 3-7 16,1-5-5-16,-13 4-3 15,0 0 3-15,-14 4 0 16,-6 0 0-16,-6 4 0 16,-14 3-1-16,-13 5-2 0,-5-2-4 15,-2 5 1-15,-5 4 1 16,-8-5-1-16,14 5 6 15,7-4-1-15,6-1 2 16,12-3-2-16,8-5-3 16,19-1-2-16,20-5-2 15,12-5-1-15,7-1 0 16,7-2 0-16,-6-3 1 16,-8 0 0-16,1 4 2 15,-14 4 0-15,-13-5 4 16,-19 4 2-16,-6 4-2 0,-20 4-1 15,-7 0-2-15,-19 7-1 16,-7-1-4-16,1 2-1 16,0 3 2-16,-1-1 1 15,13 1 0-15,7-5-1 16,7-2 0-16,18 0 0 16,14-5-2-16,14-6 0 15,18-1-1-15,13-8-3 16,8 2 2-16,-1-2-4 0,0-3-1 15,-13 5-2 1,0-1 3-16,-13 3 1 0,-6 1-1 16,-14 4-2-16,-12 3 3 15,-14 0 0-15,-6 8-4 16,-13-2 3-16,0 2-1 16,-7 3 5-16,1 0-2 15,-1-1 6-15,14 2-1 16,-1-5-2-16,7 1 3 15,6-1 3-15,14-7-2 16,6 0-3-16,6 0 1 16,20-7 0-16,0-4 0 0,13 0-4 15,-6-1 2-15,0 2 2 16,0-2 3-16,-14 5 2 16,0-1 1-16,-6 1 3 15,1 4 4-15,-14-1-1 16,0 4 0-16,-14 0-3 15,1 4 0-15,0-1-3 16,-6 2-2-16,-1 1-1 16,1-2-3-16,6 0-2 15,0-1-4-15,-1 1-7 0,8-4-8 16,0 4-4-16,6-4-2 16,0 0-4-16,0 0 3 15,6 0 4-15,0 0 7 16,1-4 2-16,6 4 1 15,0-4-1-15,0 1-8 16,0-1-13-16,-7 0-11 16,2 0-10-16,-8 4-9 15,0-2-4-15,0 2-1 16,-8 2 8-16,2 2 9 16,-13 0 9-16,-1 7 10 0,0-3 13 15,-6-1 8-15,14 3 5 16,-1-5 2-16,6 2 0 15,7-3 2-15,20-4 0 16,12-4 2-16,14 0-3 16,19-7 2-16,0-3 1 15,0-1 1-15,0-4-2 16,-12 5-1-16,-8 3 8 16,-13 0 9-16,-12 4 3 15,-14 2 4-15,-24 5 4 16,-15 8 6-16,-13 3 8 0,-13 4 5 15,-6-1 10 1,-6 8 6-16,5-3 8 0,8-1-1 16,6-4-8-16,6 2-12 15,19-6-14-15,15 1-10 16,12-7-11-16,20-4-4 16,6 0-2-16,19-4 0 15,1-3-1-15,-1-4-1 0,-6 4 0 16,7 0-2-1,-13-1-10-15,-7 1-19 0,-7 3-39 16,1-4-88-16,-8 5-168 16,2-1-111-16,-2 1-49 15,2-4-12-15,-1-1 21 16,7-3 81-16</inkml:trace>
  <inkml:trace contextRef="#ctx0" brushRef="#br0" timeOffset="23615.1858">22981 13203 34 0,'-6'-4'184'0,"0"4"3"15,6-3-1-15,0 3-15 16,0 0-25-16,-8-3-25 16,8 3-21-16,0-5-14 15,0 5-16-15,0-4-14 16,0 4-2-16,0-3 2 0,0-2 0 16,-6 3-1-16,6-2 6 15,0 4 7-15,-6-4 1 16,6 4 4-16,-6-4 5 15,6 4 6-15,-7 0-1 16,0 0-12-16,1-3-14 16,-1 3-14-16,7 0-13 15,-6 0-12-15,0 0-9 16,6 0-3-16,0 0 2 16,-8 0-2-16,8 0-3 15,-6 0-3-15,6 0 1 0,0 0-4 16,0 0-1-16,0 0-1 15,0 0 0-15,0 0 1 16,0 0-4-16,0 0 2 16,0 0-3-16,0 0 2 15,0 0-4-15,0 0 4 16,0 0 3-16,0 0-3 16,0 0 4-16,0 0-2 15,0 0 6-15,0 0 4 0,0 0 7 16,-6 0 7-16,6 0-1 15,-6 0 3-15,-2 0-3 16,8 0-7-16,-6 0-7 16,6 0-2-16,-6 0-1 15,6 0-1-15,0 0-5 16,0-4-2-16,0 4-6 16,-7 0-13-16,7 0-17 15,0 0-22-15,-6 0-27 16,6 0-34-16,0 0-56 0,0 0-63 15,0 0-67-15,0 0-33 16,0 0 2-16,0 0 26 16</inkml:trace>
  <inkml:trace contextRef="#ctx0" brushRef="#br0" timeOffset="24543.2442">20140 13606 27 0,'-39'11'310'15,"0"-4"62"-15,1 0 35 16,11-3-16-16,-5 4-41 15,6-8-53-15,12 3-61 16,8-3-56-16,12-3-50 16,20-5-49-16,20-3-31 15,19-4-25-15,13-7-14 16,1 4-4-16,5-4-4 16,-6 4-2-16,-12-1-7 0,-14 9 1 15,-20-1 4-15,-6 3 1 16,-26 8 4-16,-12 4 8 15,-21 7 11-15,-19 3 10 16,-7 5 6-16,-6-1 7 16,0 4 5-16,6-4 2 15,7 1-3-15,13-4-7 16,7-7-5-16,18-2-8 16,14-2-8-16,20-8-8 15,19-2-7-15,7-11-5 16,12 3-4-16,1-4-1 0,-7 0-1 15,0 3 1 1,-13 1 4-16,-19 6 5 0,-8 1-1 16,-24 7 6-16,-21 7 3 15,-19 5-2-15,-13 5-3 16,-7 5 1-16,0 4-1 16,1-4-4-16,12 0-4 15,14 0-1-15,5-3 0 16,21-9-5-16,12 1-2 15,21-3 2-15,18-8-6 16,13-4-18-16,21-4-30 16,6-6-49-16,5-1-111 0,2 0-196 15,-8-2-101-15,-12 3-36 16,-27-3 0-16,-18 3 36 16</inkml:trace>
  <inkml:trace contextRef="#ctx0" brushRef="#br0" timeOffset="27982.2219">20545 13118 123 0,'-20'0'323'16,"7"0"37"-16,-7-3 10 16,0-1-61-16,8-3-88 15,-8 0-55-15,7-1-32 16,-7 1-23-16,8 0-11 16,-8-5-10-16,1 4-12 15,-1-1-5-15,0 1-9 16,-6 0-8-16,1 2-10 15,-2 1-8-15,-12 2-6 0,6 3-6 16,-12 8-4-16,-7 2-3 16,-7 9 10-16,0 3 10 15,1 7 9-15,6-3 3 16,12 6-1-16,8-6-5 16,19-1-11-16,7-2-15 15,18-8-6-15,27-8-8 16,14-7-3-16,12-7-6 15,7-8-3-15,12-8-3 0,-5 3-2 16,-8-11 4-16,-6 2 0 16,-13 4 9-16,-13-1 9 15,-25 7 4-15,-14 5 3 16,-26 6 1-16,-27 8 8 16,-18 8 11-16,-14 6 10 15,-13 9 16-15,7 2 9 16,0 1 4-16,20 3-5 15,12-7-12-15,26-3-14 16,13-8-18-16,27-4-15 16,25-10-9-16,27-9-5 0,12-2-3 15,8-12-1-15,0 1-4 16,-8-5 3-16,-6 1 3 16,-13 6 0-16,-13 1 1 15,-25 5 1-15,-28 9 3 16,-18 8-1-16,-27 8 3 15,-12 6 10-15,-14 11 17 16,-7 9 19-16,7 2 14 16,1 5 7-16,12 3 3 15,20-8-4-15,7-3-18 16,25-8-13-16,20-6-9 0,20-7-8 16,19-12-6-16,19-15-7 15,21-11-8-15,-2-8-3 16,8-9-4-16,-6-1-2 15,-14-4 1-15,-20 4-2 16,-12 4 7-16,-20 7-4 16,-20 7 0-16,-12 12 1 15,-20 3 1-15,-13 14 3 0,-7 9-1 16,-6 9 2-16,6 8 1 16,1 4 1-16,19 1 1 15,6-1 0-15,13-1 1 16,14-6-2-16,19-4-5 15,13-7-2-15,13-4-7 16,13-15-8-16,13-3-7 16,7-8-2-16,0-7 1 15,-7-4-4-15,-6 1-6 16,-21-1-11-16,-5 1-19 16,-20 2-47-16,-6 6-81 0,-21 5-148 15,-5 4-162-15,-20 8-76 16,-19 8-21-16,-21 7 26 15,-12 8 66-15</inkml:trace>
  <inkml:trace contextRef="#ctx0" brushRef="#br0" timeOffset="29299.0197">16237 15804 95 0,'0'4'303'15,"-6"3"61"-15,6 0-2 0,-13-3-20 16,6 3-37-16,-5-3-42 16,4-4-46-16,-4 4-46 15,-1-8-36-15,-7 0-25 16,7 1-24-16,0-5-24 15,7-6-19-15,-1-1-14 16,14-3-7-16,-1-1-5 16,7 1-3-16,13-4 0 15,0 4 0-15,7-1 0 0,-1 5-4 16,1-1-8-16,6 7-1 16,-6 2 4-16,6 2 1 15,-7 8 8-15,-6 0 10 16,-6 6 14-16,-1 5 13 15,-5 3 11-15,-14 8 13 16,0 3 1-16,-6 0 1 16,-2 4-5-16,2 0-5 15,-7 4-6-15,6-4-8 16,1 0-5-16,-1 0-5 0,1 0-4 16,-8-4-3-16,8-4 0 15,0-3-2-15,6-3-2 16,-6-4-1-16,6-1-1 15,0-3-9-15,0 0-5 16,-8-7-4-16,8 4-1 16,0-6-1-16,0 2 0 15,0 0 6-15,0 0 9 16,0-1 6-16,0-3 2 0,0 4 5 16,0-4-1-1,0 0-4-15,0 0-11 0,14 0-7 16,-2-4-2-16,8 1-10 15,13-9-1-15,6 2-3 16,7-5 0-16,6 1 0 16,0-8-2-16,6 3-1 15,1 1 0-15,0-5 4 16,-1 6 3-16,-5 2 5 16,-8-3 3-16,-5 7 1 15,-8-3 2-15,-6 5 2 0,0 3 4 16,-13-2-4-1,0 5 2-15,-7-1 2 0,2 0-7 16,-2 4-32-16,-6-4-71 16,0 4-87-16,-14 0-120 15,8 0-202-15,-13 0-152 16,-1-3-55-16,0-2 20 16,-12 3 64-16,-1-5 103 15</inkml:trace>
  <inkml:trace contextRef="#ctx0" brushRef="#br0" timeOffset="30377.9212">16361 14364 202 0,'-20'3'323'0,"8"2"41"16,-8-2-15-16,-6 1-57 15,7 0-59-15,-1-1-39 16,7 1-27-16,-7-1-22 16,14-3-13-16,0 0-15 15,-2 0-11-15,2 0-13 16,12-3-16-16,2-1-17 0,-2-3-18 16,13 3-13-16,1-4-13 15,0-2-7-15,6 3-4 16,-1-1 0-16,-5 1 2 15,0 2-4-15,-1 3-1 16,-12 2 0-16,-1 0-1 16,-6 2-1-16,-6 6-3 15,-20 4 2-15,-7 5 8 16,-6 2 5-16,-7 3 9 0,0 4 5 16,1-3 5-1,6-6 1-15,13-3-6 0,0 2-5 16,20-9-7-16,12-4-4 15,20-6-4-15,13-8-3 16,20-1 3-16,6-6 3 16,6-3 3-16,-5-2 2 15,-1 1 4-15,-6 4 3 16,-14 4 6-16,-13 3 4 16,-12 3 1-16,-13 5-1 15,-20 3-1-15,-13 7-3 0,-20 3 0 16,-6 6-1-16,-6 2 2 15,-1 1 0-15,6-2 0 16,15-3 0-16,-2 1-8 16,15-3-12-16,11-2-6 15,8-3-4-15,12-2 0 16,14-5-3-16,6-5 2 16,19 3 1-16,1-9-1 15,6 3-4-15,-6-3-17 16,6-1-36-16,-13 2-61 15,6-1-130-15,-5 3-200 0,-1-2-103 16,13-5-38-16,7 1 3 16,6-5 48-16,20-3 122 15</inkml:trace>
  <inkml:trace contextRef="#ctx0" brushRef="#br0" timeOffset="31368.5021">23646 13145 19 0,'-6'-5'324'0,"-14"5"53"16,-6 0 49-16,-7 5-5 15,-12-3-68-15,-1 6-46 16,1-1-29-16,-8 1-29 16,15-2-32-16,-2 2-40 15,7-4-42-15,14 1-41 0,12-5-31 16,14 0-23-16,12-9-18 16,14 1-7-16,13-2-7 15,-1-1 0-15,1-4 6 16,-1 5 8-16,-5-2 16 15,-14 2 18-15,-7 3 16 16,-5-1 6-16,-14 4-5 16,-20 4-7-16,-6 0-19 15,-19 8-17-15,-2-1-14 0,-5 0-8 16,1 4-1-16,5 0 0 16,0 1 1-16,14-6-5 15,12-2-3-15,14 3-1 16,12-7 0-16,14 0-7 15,5-7 0-15,15 3 0 16,5-2 2-16,-5-6 2 16,-8 5 1-16,-6 3 5 15,-7 0 4-15,-5 1 0 16,-8-1 0-16,-12 8-4 16,-20 3 1-16,0 1 1 0,-20 7 1 15,0-5 1-15,0 9-1 16,1-5 0-16,5 1-2 15,8 0-2-15,-1-4 0 16,14-1-1-16,0-2-1 16,12-4-1-16,7-1 0 15,7-6-1-15,12-1-3 16,0-4-6-16,1 1-11 0,0-3-23 16,-1-2-29-1,-5 5-46-15,-2 0-52 0,-5-5-64 16,0 4-100-16,-7 6-132 15,-7-2-83-15,-6 4-15 16,-13 0 20-16,0 0 55 16,-7 4 105-16</inkml:trace>
  <inkml:trace contextRef="#ctx0" brushRef="#br0" timeOffset="33694.0898">17286 15467 84 0,'-13'-8'148'16,"-7"-3"-6"-16,8 0 16 16,6 0 35-16,-1-3 40 0,0 0 25 15,1-1 17 1,-1 1-2-16,1-1-20 0,6-1-27 15,-7 5-35-15,0 4-27 16,1 0-22-16,0 7-2 16,6 3 9-16,0 8 6 15,0 8 14-15,6 6 16 16,0 9 8-16,8 6-12 16,-1-3-23-16,0 2-24 15,6-2-26-15,7-4-24 0,1-4-10 16,5-7-12-16,13-3-10 15,1-8-12-15,19-7-12 16,14-8-31-16,-1-7-51 16,6-8-58-16,1 2-66 15,-13-5-68-15,0-1-68 16,-21 1-86-16,-4 1-104 16,-15 5-85-16,-19-1-11 15,-13 5 30-15,0 2 50 0,-13 3 96 16</inkml:trace>
  <inkml:trace contextRef="#ctx0" brushRef="#br0" timeOffset="33976.2875">17912 15430 92 0,'-13'0'303'16,"0"-4"45"-16,0 1 24 16,-1-1-45-16,2-3-52 15,-2 3-28-15,-5 1-31 16,6-2-23-16,6 5-13 15,-5 5-2-15,12 9 2 16,0 4 2-16,6 8 7 16,7 7-6-16,7 8-16 0,6 2-27 15,-6 2-29-15,12 6-41 16,-5-7-44-16,-2-3-52 16,1-5-57-16,0-7-67 15,0-7-87-15,1-4-168 16,-9-7-147-16,9-11-51 15,-7-7 2-15,-8-15 31 16,-5-4 69-16</inkml:trace>
  <inkml:trace contextRef="#ctx0" brushRef="#br0" timeOffset="34436.2233">18283 14891 182 0,'7'-21'331'0,"0"-1"16"16,-7 7 20-16,6 0-94 0,-6 5-96 16,6 2-33-16,1 5-3 15,6 3 12-15,6 7 15 16,1 7 11-16,13 5 26 15,-1 14 16-15,14 4 12 16,-1 10 13-16,14 7-2 16,6 6-12-16,0 5-20 15,1 9-22-15,5-2-23 16,-6 3-21-16,7-3-21 0,-14 6-15 16,1-8-13-16,0-4-19 15,-13-5-21-15,-7-6-12 16,-1-3-14-16,-11-12-9 15,-7-4-8-15,-2-6-6 16,-10-8-14-16,-2-4-44 16,-6-6-72-16,-6-6-92 15,-2-2-93-15,-4-8-107 16,-1-7-152-16,0 1-129 16,0-5-20-16,-7-3 46 15,0-5 67-15,1 2 96 16</inkml:trace>
  <inkml:trace contextRef="#ctx0" brushRef="#br0" timeOffset="35816.5657">23346 12632 168 0,'-6'-44'376'0,"0"3"43"16,6 0 37-16,-8 5-63 15,8 4-91-15,-6 6-61 16,6 4-33-16,-6 3-26 0,-7 4-23 15,0 13-18 1,-20 8-11-16,-6 13-10 0,-13 10-10 16,-13 11-2-16,-7 8-7 15,-6 6-14-15,-7 1-18 16,0 1-18-16,7-5-18 16,6-4-13-16,14-10-6 15,19-3-7-15,12-13-3 16,21-6-4-16,26-8-5 15,12-11-7-15,14-6-9 16,12-9-8-16,1-3-4 0,-7-4-2 16,1 1 0-16,-14-1 10 15,-7 0 10-15,-6 8 8 16,-13 0 4-16,-13 7 0 16,-19 7 2-16,-7 8 0 15,-7 11 3-15,-13 2 8 16,7 9 4-16,1 0 8 15,11 4 4-15,7-5-4 16,14 1 2-16,12-8-5 16,8-3-2-16,11-8-6 0,21-7-2 15,1-7 1-15,10-4-2 16,-4-4-5-16,-7-4-2 16,-1-2-1-16,-19-1-2 15,-6 3-6-15,-20 1-7 16,-7 3-2-16,-12 4-1 15,-7 11 3-15,-13 8 1 16,-7 10 0-16,7 8 6 16,-7 3 0-16,13 11 5 15,14-3 0-15,6-1-1 0,6-6 4 16,14-8 2-16,19-7 3 16,6-11-2-16,15-8 3 15,4-11 1-15,1-10 1 16,1-6-2-16,-8-1 0 15,-13-5-2-15,-12 1-3 16,-7 3-3-16,-19 0-6 16,-13 4-10-16,-8 3-42 0,-19 11-81 15,-6 5-185-15,-13 10-179 16,-13 7-89-16,-13 7-40 16,-20 5 15-16,-19 2 65 15</inkml:trace>
  <inkml:trace contextRef="#ctx0" brushRef="#br0" timeOffset="37483.8527">19169 14947 221 0,'-6'15'334'0,"-1"2"32"16,1-2-20-16,-7-1-39 16,0 1-56-16,0 0-54 15,-7-7-49-15,7 3-40 16,7-5-30-16,-7 2-20 16,7 0-16-16,-2-4-3 15,2-1 6-15,-7 1 10 0,13-1 9 16,-6 1 8-16,-1-4-1 15,1 3-4-15,6-3-4 16,6 0-9-16,7 0-11 16,0-7-12-16,20 0-8 15,6 0-9-15,13-9-3 16,0 2 1-16,1-4 4 16,5 3 7-16,-6-3 5 0,-6 7 5 15,-7-4-2 1,-7 5 4-16,1 2 6 0,-7 1 4 15,-6 3 3-15,-8-3 8 16,-5 4 13-16,6 3 7 16,-13-5 8-16,7 5-4 15,-14 5-4-15,7-2-5 16,-13 4-8-16,0 0-5 16,0 8-8-16,6 3 0 15,-5 4 5-15,5 0 11 16,7 11 8-16,13 0 8 0,0 11 6 15,6 0 0-15,8 8-5 16,11-1-15-16,-5 3-11 16,13 2-17-16,-7-9-13 15,7 2-6-15,-7-6-8 16,-7-2-25-16,1-4-55 16,-13-8-72-16,-8-4-74 15,2-3-79-15,-8-8-126 16,-12-3-179-16,-8-7-81 0,-12-8-1 15,-13-7 36-15,-6-7 55 16,-1-4 117-16</inkml:trace>
  <inkml:trace contextRef="#ctx0" brushRef="#br0" timeOffset="37719.4945">19371 15482 54 0,'-20'-7'410'15,"2"-1"53"-15,11 0 28 16,0-3 13-16,21-3-160 16,4-1-120-16,16-4-79 15,17-6-47-15,8 4-26 0,6-6-22 16,14 5-27-16,-8-4-37 16,1 9-50-16,0-2-89 15,-14 9-136-15,-5-2-127 16,-8 4-61-16,-13 6-15 15,-5-2 22-15,-14 8 73 16</inkml:trace>
  <inkml:trace contextRef="#ctx0" brushRef="#br0" timeOffset="38276.4917">17208 16815 15 0,'-38'18'368'0,"-2"4"49"16,-5-3 34-16,6-1 1 15,-1-3-125-15,1 2-112 0,13 3-69 16,0-10-39-16,7 5-20 15,19-8-15-15,12 1-9 16,15-8-9-16,25-4-7 16,26-11-3-16,27-6-7 15,31-8-5-15,34-12-1 0,18-3 3 16,27-4-2-16,0-3-6 16,0 3-5-16,-6 4-7 15,-7 0-15-15,-27 8-28 16,-25 2-27-16,-19 13-30 15,-33 3-22-15,-33 6-32 16,-26 12-42-16,-39 12-46 16,-27 2-53-16,-38 11-46 0,-18 4-49 15,-29 8-20-15,-25 4 24 16,-6 2 52-16</inkml:trace>
  <inkml:trace contextRef="#ctx0" brushRef="#br0" timeOffset="38528.6536">17573 17028 85 0,'-65'21'229'16,"33"-5"32"-16,12-7-7 16,32-4-14-16,22-10-19 15,24-4-1-15,27-7 10 0,12-9-10 16,20 0-23-16,15-9-28 16,-2 1-14-16,6-4-26 15,-5 5-24-15,-7-1-20 16,-7 3-21-16,-13 4-18 15,-13 1-20-15,-20 7-18 16,-5 3-28-16,-14 1-50 16,-12 2-127-16,-21 2-178 0,0 3-91 15,-25-5-43-15,-7 5-4 16,-20-3 29-16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3T06:20:39.0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6698 3895 169 0,'-13'2'289'15,"-6"-2"56"-15,11 4-18 16,2 0-38-16,0-4-21 0,0 4-11 16,6-1-25-16,12 1-34 15,2-4-32-15,25-4-18 16,32 1 5-16,34-5 6 16,57-6 0-16,60-9-4 15,58-10-7-15,59-7-14 0,45-4-26 16,21-7-33-16,5 0-33 15,13-1-12-15,7 5-4 16,-6-1-3-16,-13 5-8 16,-8-2-1-16,-32 5 6 15,-18 8-8-15,-15-5-9 16,-5 3 8-16,-21 5 8 0,-12 0 5 16,-13 0 3-16,-20 3 3 15,-13 0 3-15,-26 8-15 16,-19-4-4-16,-27 7-8 15,-26 1-4-15,-25 3-2 16,-20 0 2-16,-20 4 3 0,-13-2-5 16,-13 7 1-16,-19-2 2 15,-7 1-1-15,-6-2 2 16,-13 5 6-16,-1-3 13 16,-6 3 6-16,-7 0 4 15,1 0 5-15,-14 3-2 0,1 2-5 16,-1 2-9-16,-6-1-2 15,7 9-5-15,-8 0 4 16,2 7 12-16,-8 4 10 16,7 6 14-16,0 9 12 0,0 2 9 15,7 10-3-15,-8 5-6 16,14 0-2-16,7 9-10 16,0-2-11-16,-1 4-6 15,7 2-3-15,0-1-7 16,0-1-6-16,0 0-7 15,0-6-4-15,1-5-4 16,-8-10-3-16,-6 0-1 0,0-8 0 16,-6-7 0-16,-8-4 2 15,1-3 0-15,-6-4 0 16,-14-4-2-16,-13-7-4 16,-12 0 0-16,-20 0-3 0,-14-4-2 15,-11 0-1-15,-22 1-1 16,-11-5 1-16,-21 5-6 15,-19-2-2-15,-13 2-1 16,-19 4 3-16,-21 2 1 16,-18 1 3-16,-21 7 6 15,-12-1 3-15,-12 2-2 0,-2 6-2 16,-6-3-2-16,14 0 9 16,-1-1 7-16,13 4 4 15,1-3 7-15,19 3 4 16,6-2 3-16,26-2-12 0,7 0-5 15,20-2-1 1,13-5-4-16,12 0-4 0,14 0 1 16,6-3 3-16,20-5-2 15,12 5-3-15,7-7-2 16,7 3 0-16,0-4-4 16,6-2-1-16,1-3 1 15,5 6 1-15,14-8 1 0,6 3 1 16,14-3 3-16,5 0 0 15,2 0-2-15,11 0-1 16,1-3 3-16,7 3-1 16,-7-4-3-16,6 4-1 0,-6-4 3 15,0 4 1-15,0 0-3 16,-7 0-4-16,1 0 5 16,-14 4 0-16,0 0-1 15,1-4-5-15,-7 3 3 16,6 1-8-16,0 0-6 0,0 0-1 15,1 0-1-15,5-4 1 16,2 0-2-16,5 0 16 16,7-4 5-16,0 0 1 15,7-4 2-15,-2-3-1 0,9 0 0 16,5-3-2-16,0-1 0 16,8-3 0-16,-2-4 0 15,8 0 3-15,-7-3 2 16,7-2-2-16,-8-2 1 15,8 0-1-15,0 0 2 0,-2-5-2 16,2-2-2-16,0-1 1 16,-1 1-1-16,1-5 0 15,-1 5-2-15,7-4-1 16,0 3 3-16,-7 4-2 0,7 0 0 16,0 1 0-16,0 6 0 15,0-1 0-15,7 5-2 16,-7 1-18-16,7 6-44 0,-1 0-81 15,1 5-95-15,5 2-108 16,2 1-159-16,6 7-174 16,5 0-56-16,1 4 26 15,7-1 67-15,-1 5 96 16</inkml:trace>
  <inkml:trace contextRef="#ctx0" brushRef="#br0" timeOffset="416.1258">7825 4175 144 0,'0'-7'381'0,"0"1"65"15,-6-6 60-15,6 5-55 16,-7 1-70-16,7-2-70 16,-6 4-66-16,-1 4-29 15,7 4-18-15,0 6 2 16,0 9 13-16,0 6 29 16,7 5 31-16,-1 7 4 0,7-1-10 15,0 8-27-15,1-3-32 16,-2 2-39-16,2-3-43 15,-8 1-36-15,0 0-32 16,-6-10-30-16,0 0-56 16,0-6-83-16,0-6-114 0,7-4-148 15,-7-9-212-15,0-6-203 16,6-11-71-16,1-7 18 16,0-12 76-16,5-7 129 15,2-2 201-15</inkml:trace>
  <inkml:trace contextRef="#ctx0" brushRef="#br0" timeOffset="757.9561">8841 3641 108 0,'27'-25'347'15,"-1"6"33"-15,-6 9 50 16,-1 5-30-16,-6 10-85 0,6 5-50 16,1 11-16-16,6 10 11 15,-7 9 1-15,1 10 2 16,0 10 0-16,-1 5-5 16,1 9-20-16,0-2-34 15,-1 6-50-15,-6-4-49 16,6-1-42-16,1-4-31 0,0-6-63 15,-1-5-85-15,-6-10-104 16,14-8-149-16,-1-11-225 16,-1-6-116-16,8-16-21 15,6-12 44-15,0-9 82 16,0-11 136-16</inkml:trace>
  <inkml:trace contextRef="#ctx0" brushRef="#br0" timeOffset="1215.3745">10412 4016 76 0,'0'-8'388'0,"0"0"64"15,-6-3 54-15,-1 1 0 16,-6-2-112-16,13-2-77 0,0-1-62 15,6-3-51 1,14-1-49-16,0 5-35 0,5-5-26 16,9 5-20-16,-2-1-13 15,7 4 1-15,-13 4 16 16,13 7 14-16,-13 7 9 16,-6 8 9-16,-14 10 4 15,-6 4-7-15,-13 8-9 0,-6 8-12 16,-14 1 5-16,-6-1 4 15,-7 2 9-15,-6-2 4 16,7-2 3-16,-1-6-12 16,7-4-22-16,19-8-18 15,8 0-18-15,18-8-14 0,6-3-14 16,28-3-14-16,19-11-31 16,6 0-64-16,13-8-85 15,13-3-106-15,0-7-131 16,14-4-208-16,-8 0-126 0,1-7-20 15,-1-7 42 1,-12-5 81-16,7-2 120 0</inkml:trace>
  <inkml:trace contextRef="#ctx0" brushRef="#br0" timeOffset="1544.0538">12210 3430 125 0,'7'-23'411'0,"0"4"58"15,-7 8 46-15,0 4 7 16,0 7-106-16,-14 7-55 0,8 15-20 16,0 9 0-16,6 12 3 15,6 8-14-15,0 7-39 16,8 9-47-16,-2 2-48 15,2 1-55-15,5 0-43 16,1-4-38-16,-8-5-33 0,8-5-57 16,0-9-84-16,-7-3-107 15,-1-10-122-15,2-9-166 16,5-3-203-16,7-11-70 16,0-4 16-16,7-11 71 0,-1-2 100 15,1-10 158-15</inkml:trace>
  <inkml:trace contextRef="#ctx0" brushRef="#br0" timeOffset="2182.5105">13644 3626 227 0,'33'-25'394'0,"-8"-1"64"16,-11 4 46-16,-14 0-70 0,-14 4-66 15,-11 0-45 1,-15 3-40-16,-11 8-36 0,-2 2-29 15,-12 10-28-15,0 6-20 16,7 3-22-16,-1 8-17 16,7 4-10-16,5 3-18 15,15 5-21-15,7-2-17 16,5-3-16-16,6 4-14 0,14-6-14 16,8-2-11-16,10-6-2 15,2-2-7-15,13-6-7 16,-1-3-16-16,7-5-20 15,7-6-10-15,-1-5-8 16,-5 1-7-16,5-4 2 16,-12-3 9-16,-1-1 18 0,-6-1 11 15,1 7 6-15,-7-3 4 16,-8 4 4-16,2 5 11 16,-2 3 25-16,1 11 49 15,1 8 54-15,-2 6 62 16,2 12 47-16,-2 7 28 15,-5 4-6-15,6 3-32 0,-6-4-45 16,-1 5-54-16,8-5-45 16,-14-3-31-16,12-8-36 15,-6 1-60-15,-6-4-103 16,0-7-166-16,0-4-294 16,0-12-219-16,-6-2-101 0,0-12-15 15,-8-10 63-15,8-8 142 16,12-4 284-16</inkml:trace>
  <inkml:trace contextRef="#ctx0" brushRef="#br0" timeOffset="3265.9115">20173 2982 340 0,'-7'3'452'0,"1"4"77"15,0 8 90-15,-1 15-56 16,0 10-64-16,-6 11-36 0,7 15-43 16,0 3-52-16,6 9-74 15,0 3-85-15,6-5-66 16,7 1-49-16,0-7-54 0,0-5-70 15,0-1-89 1,-6-14-103-16,-1-6-100 0,-6-11-152 16,0-7-197-16,0-15-68 15,0-11 14-15,-13-14 61 16,0-15 77-16,7-12 143 16</inkml:trace>
  <inkml:trace contextRef="#ctx0" brushRef="#br0" timeOffset="4059.9708">20375 2890 11 0,'32'-19'306'0,"21"2"50"16,12-2 51-16,40 1-4 15,31-4-101-15,46-4-50 16,40-3-41-16,59-5-43 0,37-5-46 16,35-6-42-16,18 2-38 15,14-5-20-15,-2 4-19 16,-4-4-3-16,-8 8-4 0,-12 1 1 16,-14-2 10-16,-7 4-2 15,-24 0 5-15,-14 1 5 16,-27 3 7-16,-19 4 6 15,-13 0 3-15,-32 3 5 0,-21 4 3 16,-31 3 0-16,-20 4-2 16,-21 1-3-16,-24 6 0 15,-20 1 5-15,-7 0 5 0,-13 7 2 16,-7 0 3-16,-12 0 2 16,0 7 8-16,-1 0 5 15,-6 8 5-15,0 0 4 0,1 4 1 16,-7 2 1-16,-2 8-6 15,9 1-3-15,-7 7-7 16,-2 3-7-16,2 11 4 16,-7 4 4-16,-6 11 3 0,-7 11-1 15,0 8-7-15,0-2-2 16,0 5 2-16,0-3-4 16,0-5-12-16,-7-3-3 15,-18-7 4-15,-1-1-5 16,-14-6-9-16,-18-8-5 0,-8-1 4 15,-12-6 3-15,-13-7 0 16,-14-1 1-16,-18-4-4 16,-27-3-3-16,-19-4-3 15,-33 5-6-15,-26-5-5 16,-33 4-7-16,-33 0-3 16,-31 0 2-16,-21 7 6 15,-12 0 2-15,-13 1 2 0,-1 2 6 16,20-2 1-16,20-4-4 15,26-4-5-15,19-4-9 16,26-4-8-16,20-3-20 16,20-3-20-16,26-9-23 0,19-2-44 15,26-4-52-15,26-4-58 16,27-7-53-16,18-4-67 16,27-5-120-16,13 1-120 15,12-2-29-15,15-2 20 16,-2-2 47-16,8-1 74 15</inkml:trace>
  <inkml:trace contextRef="#ctx0" brushRef="#br0" timeOffset="4647.9919">21678 3132 24 0,'-6'-7'342'0,"12"-5"48"16,14 2 43-16,12-1 3 15,21 0-143-15,-2-1-88 16,2 5-52-16,5 4-43 0,-12 3-32 16,-13 3-26-16,-14 12-10 15,-5 4-8-15,-22 6-7 16,2 5-6-16,-7-1-8 15,7 4-6-15,6-4-1 16,13-4-6-16,7 0 1 16,18 2 2-16,7-8 5 0,21 2 9 15,0-3 6-15,-1-3 16 16,-7 0 13-16,-13 0 22 16,-5-1 34-16,-27 5 27 15,-20-1 15-15,-25 0 7 16,-14 8-5-16,-19-4-17 0,-14 7-34 15,2-8-37-15,-8 6-39 16,13-9-63-16,7 0-84 16,19-7-140-16,20-7-204 15,13-8-126-15,26-10-53 16,13-17 8-16,27-7 51 16,12-14 125-16</inkml:trace>
  <inkml:trace contextRef="#ctx0" brushRef="#br0" timeOffset="4921.352">23372 2612 358 0,'27'-15'434'0,"-8"11"62"16,-12 16 56-16,-1 17-104 15,7 18-47-15,-6 15-30 16,12 22-53-16,7 8-47 15,0 4-57-15,13 6-65 0,7-6-58 16,-1-8-41-16,1-8-29 16,0-6-58-16,-8-9-76 15,-4-10-88-15,-9-6-119 16,1-13-190-16,7-11-120 16,-1-10-24-16,-5-15 36 15,5-11 68-15,1-11 103 0</inkml:trace>
  <inkml:trace contextRef="#ctx0" brushRef="#br0" timeOffset="5414.1945">24447 2912 5 0,'0'-14'345'16,"0"3"71"-16,0-1 57 16,0 5-5-16,-6 1-71 15,0 6-56-15,-7 6-25 16,-1 5-19-16,2 8-18 0,4 6-11 15,8 8-22-15,14 0-30 16,6 3-45-16,5 6-41 16,15-6-31-16,19 0-30 15,-1 1-13-15,14-4-13 0,-1-8-11 16,1 1-7-16,-7-4-6 16,-13-3-5-16,0-5-2 15,-19-3-1-15,-20 1-2 16,-13-2-3-16,-20 1-2 15,-18 0-4-15,-15 3-1 16,-12-2-5-16,0-5-7 16,0 0-35-16,-7 1-54 0,7-8-84 15,12 0-110-15,2-8-179 16,18-10-176-16,14-4-63 16,12-7 2-16,14-8 59 15,5-7 95-15</inkml:trace>
  <inkml:trace contextRef="#ctx0" brushRef="#br0" timeOffset="5637.5781">24597 2931 300 0,'-13'-8'443'16,"13"1"54"-16,7 3 45 0,13-8-85 16,12 2-90-16,21-5-75 15,18-3-61-15,0 0-45 16,8-4-40-16,-8 3-46 15,-6 1-65-15,-12 0-73 16,-1 4-78-16,-13-1-102 16,0 7-149-16,-13-3-152 0,0 3-60 15,-6 2 4 1,6-5 42-16,-1-1 82 0</inkml:trace>
  <inkml:trace contextRef="#ctx0" brushRef="#br0" timeOffset="5924.2251">25888 2289 388 0,'-7'-7'449'16,"0"1"57"-16,1 6 64 16,0 6-86-16,-7 17-58 15,6 6-15-15,0 17 0 16,14 13-19-16,0 15-30 0,6 14-58 15,-1 0-66-15,8 7-64 16,6-4-54-16,-6-3-40 16,5-3-50-16,2-5-67 15,-1-6-115-15,6-9-122 16,1-2-141-16,-7-16-198 16,7-6-154-16,5-12-44 0,-4-17 52 15,11-12 88-15,-6-16 123 16</inkml:trace>
  <inkml:trace contextRef="#ctx0" brushRef="#br0" timeOffset="6502.0476">27139 2660 164 0,'26'-38'389'0,"0"6"59"16,-13-2 56-16,-7 5-31 16,-12 3-72-16,-1 1-41 15,-19 7-32-15,-6 3-29 16,-7 7-24-16,-20 8-29 0,-13 8-32 16,0 11-31-16,1 6-24 15,-1 5-21-15,13 9-24 16,14 2-28-16,19 3-29 15,19 4-20-15,26-4-17 16,21 3-10-16,13-6-11 0,12 0 1 16,0-9 0-16,6 5 0 15,-6-8-4-15,-6 0 0 16,-13-6 10-16,-14 2 12 16,-19-3 19-16,-19 0 19 15,-21 0 23-15,-11 0 24 16,-21-5 11-16,-12-2-5 0,-2-3-7 15,2-5-10-15,0-7-16 16,18 0-19-16,13-11-17 16,21-3-15-16,19-12-15 15,19-3-16-15,21-5-16 16,13-7-10-16,4 2-7 0,2-5-3 16,0 4-5-16,-7 4-1 15,-6 5-3-15,-7 6-9 16,-6-1-25-16,-15 12-51 15,-4-2-88-15,-1 9-105 16,-13 1-127-16,-7 2-217 16,-13 4-101-16,-5 4-15 0,-21 2 57 15,-13 1 94-15,-12 9 131 16</inkml:trace>
  <inkml:trace contextRef="#ctx0" brushRef="#br0" timeOffset="9516.6762">7858 7224 404 0,'-46'-41'508'0,"7"4"83"16,6 6 53-16,1 12-85 15,6 11-29-15,13 16-24 16,0 21-32-16,0 23-39 0,13 21-26 16,6 17-64-16,1 14-95 15,6 2-86-15,0-3-65 16,7-4-42-16,-1-8-25 15,-6-10-32-15,0-8-69 16,-7-6-110-16,1-17-144 16,0-6-155-16,-1-15-266 0,8-10-142 15,-2-15-27-15,-5-19 62 16,6-10 119-16,-7-16 141 16</inkml:trace>
  <inkml:trace contextRef="#ctx0" brushRef="#br0" timeOffset="11100.5833">7858 7144 21 0,'-20'-19'395'16,"-6"9"55"-16,7-5 42 15,5 7 26-15,2 1-160 16,18 0-129-16,20-1-70 16,33 0-49-16,38 2-39 15,41-5-24-15,44-3-13 0,39-2 7 16,59-5 18-16,53-6 22 16,64-2 17-16,59-11 5 15,46-4 5-15,39-4-18 16,26-4-29-16,6-2-37 15,1-5-17-15,-1 1-6 0,-25-1-3 16,-1 5 0-16,-20-2 18 16,-6 5 31-16,1 0 33 15,-14 3 19-15,-6 4 10 16,-13 0 11-16,-13 4-5 16,-26 3-17-16,-28 1-24 15,-17 7-16-15,-34-5-13 16,-19 5-8-16,-27 4-5 0,-11-1-3 15,-28 0-3-15,-19 4-2 16,-13-4 4-16,-19 8-6 16,-20-4-7-16,-19 0-6 15,-21 5-4-15,-19-2-2 0,-12 4-1 16,-14-3-2-16,-13 3 4 16,-5 0-3-16,-1 1-1 15,-1-5-1-15,7 1-7 16,7 0 2-16,0 0-1 15,-1 3-2-15,8-4-5 0,0 1-1 16,-1 4 1-16,-7-2 0 16,-12 2 3-16,1 3 1 15,-9 4 2-15,-11-4 6 16,-14 8-1-16,-7-5-8 16,-5 4-6-16,-20 0-4 0,-1 4-4 15,-6 0-5 1,-13 4-1-16,-6 0 4 0,0 0 6 15,-8 3 4-15,-6-3 6 16,1 3 3-16,0 0 3 16,-1 4-1-16,-6 0 2 15,0 4 1-15,-6 7-3 0,-8-1 2 16,2 8-3-16,-14 5 2 16,-1 10-5-16,1 4 2 15,-6 3 1-15,-7 8 0 16,6-1 7-16,-5 1 4 15,4 7 4-15,2-3 3 0,-7 2 3 16,0-3-1-16,0 0-1 16,-1-3-1-16,-11-7 0 15,5-1 0-15,-7-8-1 16,2-6 2-16,-8-1-6 16,-13-6-9-16,-13 0-8 0,-6-5-11 15,-19-3-14 1,-20 1-22-16,-20 2-15 0,-20-4-8 15,-25 2-4-15,-14-1-3 16,-19-1-6-16,-26 5-6 16,-7-4-11-16,-25 8 5 15,-14-1 5-15,-20 4 10 0,-5 3 13 16,-7-3 14-16,-1 7 21 16,-13 1 2-16,1-1-2 15,-13 0 0-15,-7 1 6 16,-13-1 9-16,0 4 9 15,7 1 10-15,12-5 8 0,14 0 2 16,19 1 3-16,14-9 1 16,18 1-1-16,-6-4-3 15,8-3 9-15,-2 4 16 16,1-4 43-16,0-1 41 16,-1 4 32-16,14-3 22 15,7-1 5-15,12-3-7 0,13 1-36 16,13-2-36-16,20 1-29 15,1-4-22-15,11 4-14 16,14-4-13-16,7 2-8 16,13-3-4-16,6-2 0 15,6 3-5-15,1-3-2 0,6 3 0 16,0-3-3-16,0 3-9 16,14-4-5-16,-8 2 2 15,7 3 2-15,1-5 4 16,6 1 4-16,-8 3 9 15,8-4 4-15,-7 1 3 16,1-1 8-16,-2 2 10 0,2-7 11 16,-8 3 16-16,8-4 16 15,-1 3 19-15,0-7 14 16,6 3 12-16,14-4 13 16,1 1 4-16,11 0-6 15,7-4-9-15,7 3-10 16,20-3-12-16,-2 0-19 0,21 0-13 15,1 0-9-15,4 0-10 16,9 0-13-16,-1 0-12 16,6 0-5-16,1 0-4 15,-2 0-3-15,2 0-3 16,-7 0 1-16,6 4-4 0,-5-4-19 16,11 0-48-1,1 0-89-15,14 0-114 0,12-4-101 16,19 1-103-16,19-1-152 15,28-3-104-15,26 2 8 16,25-1 72-16,32-5 78 16,21-1 93-16</inkml:trace>
  <inkml:trace contextRef="#ctx0" brushRef="#br0" timeOffset="11483.9124">14250 7908 301 0,'0'-6'615'16,"0"6"65"-16,0 0 63 0,0 6 84 16,7 10-190-16,-7 9-150 15,12 8-83 1,8 7-43-16,7 12-53 0,-2 3-76 16,15 3-84-16,-8 1-74 15,7 1-71-15,-7-10-87 16,-5-6-122-16,-1-4-151 0,-14-7-170 15,2-7-243-15,-14-8-102 16,-14-10-4-16,-12-5 74 16,-13-14 122-16,-6-4 158 15</inkml:trace>
  <inkml:trace contextRef="#ctx0" brushRef="#br0" timeOffset="12673.7317">13898 8385 39 0,'0'0'380'0,"19"-3"42"16,27-1 39-16,19-7 29 16,27-4-166-16,12-6-101 15,20-4-60-15,12-9-37 0,2 1-32 16,4-7-31-16,-11 3-23 16,-13 0-16-16,-21 1-2 15,-19 5 13-15,-19 2 25 16,-27 8 21-16,-18 3 22 0,-28 7 29 15,-12 4 26-15,-13 10 20 16,-6 8 13-16,-7 7 17 16,-1 7 16-16,8 10 7 15,13 8-15-15,-1 4-25 16,19 1-31-16,14 0-36 16,14-4-38-16,19-3-55 15,12-12-55-15,7 0-70 0,19-15-88 16,2-6-94-16,11-8-91 15,1-8-61-15,-7-14-47 16,-6-3-64-16,-14-8-37 16,-12-8 13-16,-13 1 92 15,-14-4 157-15,-6 7 185 0,-13 1 205 16,0 10 182-16,-6 1 123 16,-1 11 44-16,0 6-18 15,1 4-32-15,6 16-23 16,0 5-14-16,6 5-10 0,1 11-26 15,6-4-49 1,0 5-59-16,7-1-55 0,-1-4-48 16,1-4-33-16,-7-5-11 15,0-11-9-15,-7-1-17 16,0-8-20-16,2-8-24 16,-2-9-35-16,-6-6-59 15,0-6-53-15,0-1-35 0,6 1-16 16,7 4 2-16,1-1 17 15,5 8 44-15,7 7 45 16,0 7 46-16,14 8 39 16,-8 3 32-16,1 8 25 15,-7 4 22-15,-7-2 13 16,1 3-1-16,-8-6-4 0,2 1-7 16,-1-8 0-16,6-4-12 15,8-3-25-15,5-3-31 16,7-8-31-16,6-8-31 15,-5 1-27-15,-1-1-16 16,-1 1 5-16,2 0 15 0,-7 0 9 16,-1 3 5-16,1-4 4 15,-1 5 5-15,1-1 7 16,-7-2 7-16,13 1 13 16,-13-2 18-16,13 0 22 15,-7 3 28-15,1-3 30 16,-1 3 23-16,8 8 45 0,-1 0 65 15,0 9 73-15,13 10 62 16,-6 13 49-16,6 9 40 16,-6 14 2-16,-7 14-41 15,-7 7-61-15,1 8-73 16,-13 8-69-16,-8-5-58 0,2-7-40 16,-8-6-21-16,-6-13-18 15,-6-6-5-15,-8-15-7 16,-5-11-13-16,-13-12-14 15,-14-13-26-15,-13-19-44 16,-12-11-38-16,-2-18-25 0,-11-16-15 16,12-8-21-16,7-10-13 15,26-3 14-15,33 0 23 16,25 0 31-16,33 3 37 16,27 8 51-16,12 11 57 15,7 11 40-15,5 16 20 16,-5 12 14-16,-7 14-2 0,-18 8-8 15,-15 14-14-15,-25 5-13 16,-27 8-10-16,-26 0-30 16,-25 7-43-16,-26-4-72 15,-28 1-109-15,-18-5-108 16,-13-1-102-16,-14-3-167 0,8-5-128 16,-8-9-25-16,8-3 58 15,5-11 80-15,7-3 90 16</inkml:trace>
  <inkml:trace contextRef="#ctx0" brushRef="#br0" timeOffset="14463.5393">9337 2469 171 0,'0'-11'344'0,"-7"-4"43"15,7 5 36-15,-6-2-85 0,-1 1-84 16,7 0-48-16,-6 4-37 15,6 0-31-15,-6 2-28 16,6-1-21-16,-7 2-11 0,0-3-5 16,1 4 5-16,0-6 5 15,6 2 7-15,-8 0 5 16,8 0 0-16,0 3-1 0,-6-3-12 16,6 0-8-16,0 2-5 15,0-1 0-15,0 2 2 16,0-4 5-16,0 4 12 0,0 1 3 15,0 3-6-15,0 0-13 16,0-4-18-16,0 4-18 16,0 4-22-16,0-4-13 15,-6 3-5-15,6 5 0 0,-7 0 4 16,7-2 12-16,0 1 16 16,-6-2 18-16,-7 2 10 15,0 1 6-15,-13 2 0 16,-7-3-8-16,1 5-11 0,-8 2-16 15,1 1-9-15,7 3-9 16,5 5 0-16,15 2 0 16,5 1 0-16,20 3 1 15,13-3-3-15,19 3 1 0,8-4-2 16,-1 1-5-16,7 0 1 16,-8-4 1-16,-5 0-2 15,-13-1 3-15,-13 2 4 16,-20-1 6-16,-20 0 7 15,-13-1 2-15,-13 6 4 16,-5-6-1-16,5-3-3 0,-7-3-10 16,8 0-28-16,6-9-45 15,7 3-65-15,-1-6-69 16,14-6-63-16,-1-6-47 16,20-1-29-16,0-5-6 15,6 2 8-15,1-3-2 16,6-3-21-16,7 5-33 0,-8-4-28 15,8 3-7-15,-7 1 27 16,-7-2 53-16</inkml:trace>
  <inkml:trace contextRef="#ctx0" brushRef="#br0" timeOffset="16218.2713">9709 2396 305 0,'0'-7'442'16,"0"3"45"-16,-7-1 43 16,0 5-76-16,1 9-86 15,-7 5-49-15,13 4-29 16,0 8-14-16,6 3-23 0,7 5-43 15,13 2-51-15,7-3-47 16,-1 0-36-16,8-8-27 16,-1-2-17-16,6-9-11 15,-5-7-5-15,11-11-5 16,-5-6-16-16,-1-12-22 16,1-4-19-16,-13-3-17 0,-13-5-12 15,-1 2-3-15,-6-1 20 16,-6 6 29-16,-1 2 24 15,-6 12 22-15,6 1 37 16,-6 12 36-16,8 12 23 0,-2 5 14 16,6 12 13-16,8 9 7 15,7 1-16-15,-1 2-39 16,-1-4-31-16,1-1-30 16,0-3-32-16,7-8-41 15,-7-6-70-15,0-9-95 16,13-5-96-16,7-17-105 0,7-10-123 15,-2-7-102-15,-5-15-30 16,-13-7 53-16,-7-7 101 16,-20-5 147-16,0 1 241 15,-12-1 224-15,0 5 166 0,-8 7 105 16,2 10 36-16,5 9-21 16,7 6-74-16,0 11-60 15,7 8-36-15,5 14-26 16,8 8-13-16,0 6-6 0,-1 9-22 15,7 6-31-15,0 2-36 16,1-1-37-16,-1-8-33 16,6 0-31-16,-6-7-26 0,0-8-28 15,13-3-23-15,0-7-20 16,14 0-5-16,5-8 13 16,1 0 14-16,-7 0 24 15,0 4 37-15,-13 0 49 16,-7 8 46-16,-12 4 44 0,-14 5 43 15,-12 4 34-15,-26 10 7 16,-14-2-14-16,-13 3-22 16,-6-3-33-16,0 2-37 15,0-6-44-15,12-6-71 16,21-9-94-16,13-6-79 16,12-11-66-16,27-12-64 15,6-10-51-15,19-11-28 0,1-8-6 16,-1-2 26-16,1-5 57 15,-13-5 111-15,6 8 130 16,-13 6 142-16,6 5 137 0,-18 8 78 16,5 3 23-16,-6 13-25 15,6 5-36-15,1 9-36 0,0 9-30 16,5 13-11-16,1 4 0 16,7 6-14-16,-1 11-25 15,15 0-21-15,-9 1-20 16,15-1-21-16,-1-4-18 15,0-7-7-15,0-2-8 0,0-13-2 16,1-9-6-16,-8-5-2 16,-6-9-5-16,-7-1-1 15,2-1-2-15,-9 3-4 16,1 0-1-16,0 8-1 16,1 0-2-16,-1 4-33 0,6 4-52 15,-5 3-68-15,5 0-84 16,-6 1-108-16,0-2-115 15,-7-3-65-15,-5-10-2 16,-1-5 43-16,-1-7 70 16</inkml:trace>
  <inkml:trace contextRef="#ctx0" brushRef="#br0" timeOffset="16583.0563">12549 2322 95 0,'7'-40'289'0,"-1"3"52"16,7 1 11-16,-7 3-21 15,-6 4-50-15,8 3-65 0,-2 7-62 16,7 5-47-16,7 3-30 15,-1 11-15-15,7 3 2 0,13 9 17 16,0 5 25-16,7 12 25 16,-1 9 11-16,2 2 0 15,-2 0-10-15,1 1-22 16,-7-1-28-16,-7-7-26 16,1-4-18-16,-13-2-14 15,-8-10-7-15,-6-2-27 0,-12-9-28 16,-6-1-34-16,-8-5-41 15,-7-7-48-15,-5 0-38 16,-7-5 7-16,-1 4 21 16,-5 1 22-16,-1 0 38 0,1 4 47 15,12-1 32-15,14-4 5 16,19-2-10-16,19-6-14 16,27-4-15-16,26-6-12 15,13-3 0-15,6-5-8 0,0 2-49 16,0-2-90-16,-7 1-57 15,-18 8-26-15,-33-1-17 0,-27 4 7 16</inkml:trace>
  <inkml:trace contextRef="#ctx0" brushRef="#br0" timeOffset="17764.9355">5525 2506 96 0,'-59'-55'330'0,"7"-4"53"0,13 1 47 16,7 2-47-16,5 5-73 15,1 8-38-15,14 6-40 16,12 8-35-16,0 10-8 0,12 12 15 15,8 14 23-15,13 15 19 16,-1 18 26-16,14 19 10 16,13 10-18-16,-1 12-44 0,14 7-53 15,-1-4-48-15,14-4-39 16,-13-10-26-16,0-12-17 16,-7-10-14-16,-6-11-24 15,6-15-38-15,0-15-60 0,-7-17-69 16,1-9-79-16,-14-14-69 15,-12-7-36-15,-13-4 4 16,-7-4 46-16,-13 5 82 16,-7 1 94-16,1 13 76 15,-7 4 65-15,6 18 60 0,0 7 46 16,1 18 24-16,12 16 7 16,8 9 3-16,12 1-6 15,7-1-24-15,12-1-38 16,7-10-37-16,7-14-33 0,0-6-32 15,6-12-29-15,0-15-32 16,-7-11-25-16,1-6-21 16,0-13-11-16,-20-10 14 15,-7-3 15-15,-12-8 25 0,-14 0 25 16,-6-1 37-16,-6 9 56 16,-8 7 31-16,8 10 25 15,0 12 28-15,6 14 39 0,12 13 16 16,2 12-9-16,18 16-9 15,14 10-4-15,6 13-18 16,19-3-30-16,8 6-37 16,6-8-26-16,0-4-14 15,-14-10-13-15,0-8-10 0,-12-12-15 16,-7-5-5-16,-13-10-10 16,-19-5-7-16,-7-5-8 15,-26-8-5-15,-7 6 7 16,-25-3 2-16,-7 3 7 15,-13 5 3-15,0 5 9 0,6 5 1 16,7-3 2-16,7 10-10 16,12-5-12-16,7 0-8 15,19 0-9-15,14-5-6 16,12-6-3-16,13-3 2 0,8-12 1 16,5-3-2-16,-6-7-1 15,1-1 3-15,-1-1 4 16,-13 2 17-16,6 6 18 0,-12 4 13 15,13 9 13-15,-1 5 8 16,7 9 4-16,7 6-5 16,13 9-5-16,-8 5-18 0,2 6-27 15,-8 7-28-15,-5-5-20 16,-14-2-11-16,-7-3-3 16,-19-3 20-16,-7-4 34 15,-19-1 44-15,-13-8 49 16,1-4 38-16,-2-4 18 0,21-8 6 15,19-9-13-15,39-5-36 16,32-15-75-16,46-3-93 0,27-4-145 16,19-2-220-16,0 5-112 15,0 2-41-15,-7 2 10 16,-6 5 47-16,-7 6 119 0</inkml:trace>
  <inkml:trace contextRef="#ctx0" brushRef="#br0" timeOffset="18615.1158">19762 1623 186 0,'39'-19'418'16,"-6"4"48"-16,13 9 46 0,6 2-14 15,7 8-147-15,-8 11-71 16,8 2-37-16,-13 12-31 16,-1 0-25-16,-12 5-24 0,-7 3-22 15,-6-4-13-15,-7-1 1 16,-13-6 11-16,0 0 7 16,-19-8 2-16,5-7-8 0,-6-3-19 15,-5-8-23-15,5-8-32 16,7-6-44-16,13-9-47 15,0-6-54-15,13-3-62 16,0-9-61-16,19 0-39 0,2-2-11 16,4 6 8-16,1 5 24 15,7 5 50-15,6 13 50 0,7 7 44 16,-7 9 27-16,7 10 23 16,-1 7 29-16,-5 6 19 15,-8 1 7-15,-6-1-9 16,1 1-24-16,-14-8-32 0,-1-2-80 15,-11-6-118-15,-2-6-119 16,2-8-93-16,-14-11-45 16,6-3-7-16,-12-5 46 0,-2-2 103 15</inkml:trace>
  <inkml:trace contextRef="#ctx0" brushRef="#br0" timeOffset="19489.5428">20877 1523 115 0,'0'-29'219'0,"6"0"37"0,14 7-21 15,13 4-44-15,12 7-63 16,14-1-40-16,6 5 2 15,7 0 5-15,-1 0 21 0,1-1 27 16,0 1 26-16,-13-3 28 16,-8 1 15-16,-11-1 2 15,-8 0-1-15,-19 1 5 0,-7-1 6 16,-6 3-14-16,-6 7-17 16,0 0-5-16,-8 9 3 15,1 11-7-15,1 9-7 16,4 12 4-16,8 7-1 0,0 6-18 15,8 4-27-15,-2 5-29 16,7-5-27-16,0 1-24 0,0-7-25 16,7-9-31-16,-1-2-46 15,-6-8-50-15,13-15-76 16,1-3-79-16,5-15-72 16,7-12-57-16,6-9-56 0,-5-12-75 15,5-12-41-15,-12-9-18 16,-7-4 17-16,-6-13 69 15,-8 6 143-15,-5-2 225 0,-7 9 210 16,0 2 179-16,0 13 116 0,0 6 40 16,0 8-26-16,0 10-73 15,7 12-63-15,-7 7-38 0,12 7-19 16,-5 12-5-16,6 6-7 16,0 4-22-16,7 9-29 15,-8 2-46-15,2 0-48 0,5-3-39 16,1-8-25-16,6-3-16 15,0-16-12-15,7-6-12 16,-1-11 2-16,7-7 0 0,-6-9-1 16,-7 2-2-16,0-1 4 15,7 3 9-15,-14 5 21 16,7 14 33-16,0 3 28 16,0 11 26-16,0 12 23 0,0 1 9 15,7 2-6-15,-1 0-17 16,7-4-21-16,1-2-21 15,-1-8-16-15,6-9-24 0,7-10-25 16,-5-6-22-16,-2-12-13 16,1-4-7-16,-21-3-8 15,8-12 12-15,-14-2 14 0,-5-1 21 16,5-4 26-16,-6 8 20 0,0 3 12 16,-7 14 12-16,8 6 11 15,-1 5 5-15,6 12 1 16,0 12 0-16,-5 5 0 0,6 6-1 15,-1 3-7-15,-6 3-10 16,0 0-18-16,1-7-11 16,-8-1-9-16,-6-4-5 0,-14-7-2 15,2-6 1-15,-2-8 8 16,-5-3 2-16,-7-5 1 16,12-6 9-16,2-1 4 15,12-6-5-15,12 0-6 0,22-5-4 16,11 1-10-16,20-4-31 0,7 4-43 15,6-5-48-15,7 5-64 0,-14 4-102 16,1 3-159-16,-13 7-111 16,-14 4-32-16,-18 4 16 0,-15 7 50 15,-24 3 92-15</inkml:trace>
  <inkml:trace contextRef="#ctx0" brushRef="#br0" timeOffset="21124.0088">8034 3868 211 0,'-7'-10'359'15,"0"-5"54"-15,-5 3-4 0,-2-2-44 16,-5 3-58-16,-1-4-54 15,-6 4-45-15,0-3-41 16,-13 7-33-16,0-5-25 16,-7 4-24-16,-5 6-17 0,-2 2-11 15,-5 2-2-15,-7 2 3 16,0 8 4-16,-1-1 5 16,1 7 1-16,-7 4-13 15,7 3-4-15,7 8-4 16,-1 0-8-16,7 8-1 0,6 0-1 15,7 2 12-15,6 1 0 16,8 0-4-16,-1 0 0 16,12-3-1-16,8 2-2 15,6 1 1-15,0-1-2 0,0-1-4 16,12 1 1-16,2 1-8 16,-1-3-8-16,7 2 1 15,6-2 5-15,-7-1 0 16,7-2-5-16,6-2 4 15,1 1 1-15,0-4-5 0,6-1-5 16,0-3-1-16,7 2-4 16,6-10 0-16,-6 1 0 15,12-4-5-15,1-6-2 16,0-2-2-16,-1-3 1 16,7-3-5-16,7-4 1 15,-7 0-1-15,7-7-8 0,6-1-2 16,-6-2-6-16,-1-1 2 15,1-8-7-15,0 1 0 16,-7-3 7-16,6-2 5 16,-6-2 4-16,0-5-2 0,-6 1 3 15,-13-1 3 1,7 0-2-16,-21-1-2 16,1-3-2-16,-15 1 2 0,2-4 4 15,-7 1-1-15,1-4-1 16,-8-5 0-16,0 1 3 15,-12-2 4-15,0 0-2 16,-8 3 10-16,-11-1 18 0,-9 1 16 16,-5-2 13-16,-6 5 14 15,-7 0 13-15,-13 3 7 16,0 0 1-16,0 4 0 16,-1 4-8-16,-5-1-10 15,-1 5-13-15,7 3-18 16,7 4-38-16,-1 3-59 0,-6 4-98 15,12 3-122-15,-5 6-151 16,-1 4-231-16,7 10-119 16,-13-1-29-16,12 0 52 15,2 3 96-15,5 1 138 16</inkml:trace>
  <inkml:trace contextRef="#ctx0" brushRef="#br0" timeOffset="22937.9246">22838 3055 105 0,'-39'-7'365'0,"0"-1"54"16,-7 1 42-16,7-5-52 15,-7 3-81-15,-5-3-65 16,5 1-54-16,0-3-34 0,0 2-23 16,8-3-20-16,-9 5-18 15,9-5-18-15,-7 1-9 16,5 3-12-16,1 0-13 16,0-1-14-16,0 5-9 15,-1 1-13-15,-5 1-9 16,-7 2-7-16,0 3-7 15,-7 3-1-15,-6 4-4 0,0 0 0 16,0 5-3-16,-7-1-2 16,0 7-1-16,1-3-1 15,-1 6-2-15,0-2-3 16,1 3-5-16,6 1-9 0,-1 2-7 16,14 0-2-16,0 9 1 15,7 2 3-15,5 3 6 16,8 9 11-16,13 0 6 15,-1 8 2-15,14-2 7 16,6 1 6-16,6 4 9 16,6 0 9-16,8 3 9 0,7-4 6 15,-1 2-1-15,6-2 1 16,13-3-4-16,1-7-6 16,13-1-5-16,12-6-1 15,1-10-5-15,13 0-2 16,6-6-7-16,0-10 1 0,14-4-3 15,-1-11 1-15,1 0-3 16,5-11-2-16,1-4-2 16,-1-6-1-16,7-6 1 15,-5-6 0-15,-1 1 2 16,-8-5-2-16,1 1 0 16,-11-5-2-16,-10-3-3 15,-4 4 1-15,-14-5-3 0,-13 2 3 16,-6-6 2-16,-20 6 3 15,-6-1 5-15,-14 1 0 16,-12-6 1-16,-8 6 1 16,-12-1 7-16,1 4 15 0,-9 0 14 15,-5 2 13-15,7 6 11 16,-1-1 14-16,1 3 5 16,-1 4-4-16,1 5-5 15,-1-2-3-15,1 6-2 16,6-2-9-16,-1 5-7 15,1 2-12-15,6 5-14 16,1-4-13-16,6 7-6 0,0 1-10 16,1-4-4-16,-2 7 1 15,8-4-1-15,-8 4 2 16,8 4-4-16,-7-4-2 16,0 2 4-16,6 3-3 15,-5-5 0-15,-2 3 1 16,8-3 0-16,-7 4 4 0,6-4-8 15,1 0-10-15,6 0-17 16,0 0-24-16,-7 0-23 16,7 0-24-16,-6 0-18 15,6 3-17-15,0-3-11 16,0 0-15-16,-6 4-26 16,-8-4-60-16,8 0-134 0,-7 4-121 15,0-4-49-15,-7 4-5 16,-13-4 29-16,-12 0 70 15</inkml:trace>
  <inkml:trace contextRef="#ctx0" brushRef="#br0" timeOffset="26269.8495">8829 7415 234 0,'-6'-19'364'0,"6"1"55"15,0 3-4-15,0-3-50 0,0 4-57 16,6-6-49-16,-6 3-38 16,0 2-29-16,-6 1-11 15,6-1-4-15,-8 3 5 16,8 2-5-16,0 2-14 15,-6 5-23-15,6-4-28 16,6 7-30-16,-6 7-28 0,8 0-13 16,4 7 12-16,1 9 24 15,7 6 27-15,0 8 22 16,6 7 20-16,-7 3 7 16,7 5-10-16,6 2-21 15,-5-6-25-15,5 0-22 16,-6-4-23-16,0-5-25 0,-7-5-37 15,1-1-54-15,-6-8-71 16,-8-6-87-16,-6-5-105 16,-6-3-140-16,-8-7-173 15,-6-8-91-15,1-7-8 16,-13-7 46-16,6-7 81 0,-7-8 134 16</inkml:trace>
  <inkml:trace contextRef="#ctx0" brushRef="#br0" timeOffset="27572.4529">9715 6740 231 0,'0'0'330'15,"0"8"48"-15,6-2-12 16,-6 6-58-16,0-1-54 15,6 7-33-15,2 1-34 16,-2 6-31-16,7 1-22 16,-6 4-19-16,-1 2-10 0,13 1-10 15,-5 3-3-15,5 1-2 16,1 0-2-16,-1 3 2 16,0 2-1-16,1-4 2 15,-7 8 1-15,7-3-4 16,-7 1-5-16,6 4-8 15,1-1-10-15,-1-4-11 0,1 6-13 16,0-2-12-16,-1-2-7 16,1-2-9-16,0-2-5 15,-8-5-4-15,2 0-1 16,-2-2-1-16,-5-2-3 0,-1-2-1 16,-6 3-2-16,7-4 1 15,0 0-4-15,-1-2 4 16,-6 1 2-16,6-1 0 15,-6-2-1-15,0-3-1 16,0 4-6-16,0-8-9 16,0 4-9-16,0-4-9 0,0 1-10 15,0-1-9-15,0-3-6 16,0-1-2-16,0 1 2 16,8-1 2-16,-8 2 13 15,0-6 11-15,0-3 11 16,0 5 12-16,0-4 7 15,0-6 7-15,0 2 1 16,0-4-1-16,-8 3 1 0,8-3-2 16,-6 0 0-16,0 0-2 15,-1 0 0-15,7 0 3 16,-7 0-1-16,7 0-2 16,0 0-2-16,-6 0 3 15,6 0 1-15,-7 0-2 16,7 0 0-16,0 0-2 0,-6-3-1 15,6 3-3-15,-6 0-3 16,6 0 1-16,0-4 1 16,0 4 1-16,0 0-1 15,0 0 1-15,0 0-2 16,0 0 1-16,0 0 2 16,0 0 0-16,0 0 2 0,0 0-1 15,0 0 0-15,0 0 2 16,0 0-4-16,0 0 0 15,0 0 2-15,0 0-1 16,0 0 2-16,0 0 2 16,0 0 0-16,0 0 1 15,0 0 0-15,0 0 1 0,0 0 0 16,0 0-1-16,0 0-4 16,0 0 0-16,0 0-1 15,0 0-2-15,0 0-5 16,0-2-3-16,0 2-2 15,0 0-3-15,-8 0-4 16,8-5-2-16,-6 5-4 0,6 0-2 16,0-3-5-16,0 3-4 15,0 0-3-15,-6 0-3 16,6 0 1-16,0 0 2 16,0 0 3-16,0 0 6 15,0-4 5-15,0 4 6 16,0 0 8-16,0 0-4 15,0 0-2-15,0 0-5 0,-6 0-6 16,6 0-9-16,0 4-12 16,-8-4-12-16,8 0-18 15,-6 0-21-15,0 0-28 16,-1 0-24-16,7 0-16 16,-6 0-15-16,-1 0-14 0,0 0-8 15,1 0 2-15,6 0 0 16,0 0 1-16,0 0 14 15,-6-4 19-15</inkml:trace>
  <inkml:trace contextRef="#ctx0" brushRef="#br0" timeOffset="28401.9955">9447 8880 184 0,'-18'11'359'15,"4"-4"47"-15,1 1 44 16,0-1-79-16,6 0-82 0,1 1-48 15,6-1-28-15,-6 4-25 16,6 0-24-16,0-4-17 16,0 5-17-16,0-6-19 15,0 2-16-15,0 3-18 16,0-4-17-16,0 0-10 0,0 2 0 16,6 1 6-1,0 5 9-15,8-4 12 0,5 3 13 16,7 1 3-16,7-5-5 15,5 2-9-15,15-5-12 16,6 1-10-16,19-6-15 16,6-2-20-16,15-2-27 0,4-6-23 15,9 1-29-15,5-7-19 16,-1-1-10-16,2-7-6 16,-7 0 15-16,-7-1 14 15,-13-2 20-15,-19-4 12 16,-7 0 9-16,-12 3 12 0,-21-4 4 15,1 5 1-15,-14-1-16 16,1 0-34-16,-8 5-48 16,-5-6-53-16,0 6-82 15,-1-2-126-15,-6 9-116 16,0-4-57-16,-6 4-2 16,-8 2 29-16,2-2 65 15</inkml:trace>
  <inkml:trace contextRef="#ctx0" brushRef="#br0" timeOffset="28733.1596">10816 8609 243 0,'-26'4'326'16,"13"-2"34"-16,0 3 5 0,6-2-67 15,1 1-59-15,6 0-30 16,6 0-17-16,8-1-19 16,5 1-32-16,14-4-32 15,-8 0-30-15,8-4-25 16,0 1-16-16,0-1-16 0,-1 0-11 15,-6 0-7-15,0 4-4 16,0-3 6-16,-6 6 8 16,6 1 25-16,0 7 33 15,-13 3 33-15,7 9 30 16,-1 2 16-16,-6 5 1 16,0-1-17-16,0 0-27 15,-6 1-32-15,-1-1-62 0,-6-4-79 16,6-3-92-16,-6-3-135 15,-6-4-198-15,0-4-113 16,-1-4-31-16,-6-11 25 16,-6-3 62-16,5-11 120 0</inkml:trace>
  <inkml:trace contextRef="#ctx0" brushRef="#br0" timeOffset="29024.5827">11220 8290 70 0,'0'-18'433'15,"0"10"43"-15,0 1 27 16,0 3 27-16,0 8-160 16,0 8-132-16,7 2-56 15,5 9-18-15,2 6-6 0,-1 3-15 16,6 1-19-16,0 3-20 15,1 1-30-15,-7 1-36 16,0-9-55-16,0 0-61 16,1-4-80-16,-8-6-106 0,0-5-160 15,-6-6-114-15,0-8-32 16,0 0 14-16,0-15 52 16,0-4 90-16</inkml:trace>
  <inkml:trace contextRef="#ctx0" brushRef="#br0" timeOffset="29399.6853">11598 8214 193 0,'6'-12'406'0,"-6"5"40"16,-6 3 34-16,-7 4-54 16,-7 8-137-16,-12 3-98 15,-1 3-52-15,-5 5-36 0,-9 2-31 16,-5 5-22-16,7-4-15 15,-1 1-10-15,13 2-6 16,7-3-4-16,7-4 0 16,6 4 2-16,13-4 8 15,13 0 13-15,0 1 16 0,13-4 21 16,13 4 26-16,1-5 22 16,11 1 13-16,1 2 5 15,1-2-5-15,6-3-15 16,-8 2-23-16,-5-6-25 15,-1 1-24-15,-5-1-37 0,-14 0-50 16,7-4-56-16,-14 3-68 16,7-7-101-16,-13 0-177 15,0-4-136-15,-19 1-47 16,-1-5 6-16,-19 1 40 16,6 0 85-16</inkml:trace>
  <inkml:trace contextRef="#ctx0" brushRef="#br0" timeOffset="30550.8517">7897 5454 29 0,'0'-4'311'16,"6"8"67"-16,1 4 72 15,6 7-13-15,-7 4-67 16,1 6-46-16,6 4-13 15,0 4-38-15,0 0-54 0,0 3-43 16,1-3-38-16,4-3-36 16,-4-1-38-16,-1-6-47 15,-7-6-51-15,8 2-51 16,-8-9-91-16,-6-6-203 16,0-4-146-16,-20-4-57 15,1-10-6-15,-13-8 19 0,-8-3 75 16</inkml:trace>
  <inkml:trace contextRef="#ctx0" brushRef="#br0" timeOffset="30907.8549">7428 5257 83 0,'-14'0'397'0,"2"0"47"15,6 0 41-15,6 7 1 16,0 0-142-16,0 1-105 0,12 4-48 16,-6-6-25-16,8 1-17 15,5 1-5-15,1-4-3 16,0-8-16-16,5 0-14 16,-5-7-13-16,0 0-7 0,-8-1-6 15,-12-2-5-15,-6-1 4 16,-7 5 1-16,-13 3-7 15,0-1-14-15,-6 1-24 16,-1 7-47-16,1 0-68 16,-1 3-78-16,13 5-81 15,7 3-117-15,20-1-166 0,5 5-97 16,21-4-10 0,13 1 34-16,-1-9 58 0,20 2 106 15</inkml:trace>
  <inkml:trace contextRef="#ctx0" brushRef="#br0" timeOffset="32042.3186">22206 4473 293 0,'0'4'433'0,"0"2"60"16,0 3 49-16,-7 5-91 16,7 4-85-16,-6 0-54 15,12 7-31-15,1 6-18 16,0-2-15-16,-1 3-7 16,7 5-16-16,-6 1-19 15,-1 1-22-15,-12 1-28 16,-8 2-24-16,-5-6-30 0,-7 1-23 15,-6-5-19-15,-14 1-19 16,-13-8-19-16,-6 1-34 16,0-4-57-16,0-8-92 15,6-2-126-15,7-12-177 16,13-7-219-16,6-8-93 0,7-11-13 16,6-6 54-16,8-13 103 15,5 2 168-15</inkml:trace>
  <inkml:trace contextRef="#ctx0" brushRef="#br0" timeOffset="32390.1506">21978 4371 40 0,'6'-8'403'0,"8"1"59"16,-8-1 34-16,0 5 4 15,1 0-145-15,6 3-111 16,6 0-70-16,7 3-41 16,1 0-20-16,-1 5-3 15,0-5-3-15,0 1-2 0,-7 0 8 16,1-4 13-16,0 0 8 16,-7 0-1-16,-7-4-9 15,-6 0-11-15,0-3-21 16,-13 3-24-16,7-2-15 15,-14 1-13-15,7 1-10 0,-6 1-38 16,-1 3-91-16,-7 0-173 16,2 0-247-16,-8 3-132 15,-12 1-68-15,-8 1-7 16,-5-5 64-16,-14 6 155 16</inkml:trace>
  <inkml:trace contextRef="#ctx0" brushRef="#br0" timeOffset="34585.8574">8353 4059 149 0,'13'-12'297'0,"13"2"32"15,-6-2-4-15,-1 3-8 16,8-7-14-16,-8 1-29 16,7 1-27-16,-6-1-15 0,-8 4-9 15,-5 0-5-15,6 4 5 16,-7-4 3-16,1 7-9 16,-7-3-20-16,-7 7-29 15,1 0-23-15,-14 11-26 16,-12 4-10-16,-13 10 19 15,-14 15 21-15,-13 11 13 0,-12 5 7 16,-9 9-7-16,3-2-22 16,-8-1-48-16,7 1-37 15,7-5-22-15,-1-6-30 16,12-5-41-16,8-10-48 16,13-5-61-16,7-5-90 15,12-13-109-15,13-3-104 0,2-11-114 16,4-4-117-16,8-10-43 15,-7-4 40-15,6-8 79 16,-6-8 101-16</inkml:trace>
  <inkml:trace contextRef="#ctx0" brushRef="#br0" timeOffset="34872.4483">7193 4137 374 0,'-12'-20'457'16,"-2"6"35"-16,14 3 30 15,14 4-110-15,4 3-101 0,29 8-48 16,18 6-16-16,12 5 5 16,22 4 5-16,11 6-14 15,14 4-38-15,7 1-40 16,-1 3-43-16,-7 3-36 16,-5-2-31-16,-21-2-33 15,-12-2-40-15,-13-5-62 0,-20 1-60 16,-13-9-53-16,-19 0-56 15,-14-7-50-15,-12-3-48 16,-14-7-68-16,-19-7-72 16,-7-8-43-16,-12-7 3 0,-14-11 32 15,1-3 63-15</inkml:trace>
  <inkml:trace contextRef="#ctx0" brushRef="#br0" timeOffset="35065.8208">7923 4139 54 0,'-45'-29'371'0,"5"11"63"16,8 11 54-16,13 7 44 15,-8 15-126-15,1 6-96 0,6 12-33 16,-12 4-17-16,6 3-24 16,-13 0-32-16,-7 8-34 15,1-4-39-15,-14 0-69 16,0 0-90-16,0 0-97 16,1-8-107-16,5 0-163 0,14 1-170 15,1-7-61-15,11-5 5 16,15-2 45-16,18-5 80 15</inkml:trace>
  <inkml:trace contextRef="#ctx0" brushRef="#br0" timeOffset="35647.812">10901 5000 232 0,'-13'-3'436'16,"-1"3"54"-16,2 0 41 16,-2 0-55-16,8 3-151 15,0 1-65-15,6 7-24 16,0 3-10-16,0 6 7 16,6 5 13-16,0 4 4 0,2 4-28 15,-2-4-38-15,0 5-37 16,7-2-40-16,-6-3-37 15,-1-3-38-15,1-4-57 16,-7-1-86-16,6-5-94 16,1-5-107-16,-7-1-189 0,0-6-165 15,-7-4-51-15,-6-11 27 16,0-3 62-16,-6-4 86 16</inkml:trace>
  <inkml:trace contextRef="#ctx0" brushRef="#br0" timeOffset="36109.8898">10738 4703 157 0,'-6'-15'330'16,"-8"9"42"-16,8-5-5 16,-8 3-43-16,2 2-69 15,-1 6-65-15,0 0-40 16,0 2-22-16,-1 6-11 16,2 3-1-16,-2 7 2 0,8 1 8 15,6 0 4-15,6 2-7 16,1-3-6-16,6-3-12 15,1 0-5-15,5-1-3 16,7-7 1-16,0-3 2 0,6 0 2 16,1-8 7-16,-1 0 7 15,-5-7 7-15,-7 1 7 16,-8-1 2-16,1-4-2 16,-13 4-9-16,-7-4-12 15,-5 4-23-15,-2 5-41 16,-11-6-87-16,-8 8-147 0,0 4-251 15,-12 4-220-15,-7-1-113 16,-14 6-41-16,-5 0 35 16,-7 7 113-16,-1 2 231 15</inkml:trace>
  <inkml:trace contextRef="#ctx0" brushRef="#br0" timeOffset="38502.4698">10744 3663 281 0,'-6'-18'338'0,"-14"3"48"15,8-3-39-15,-8 3-39 16,0 0-63-16,1 1-43 15,-7 3-30-15,-1 0-36 0,-5-1-15 16,-1 2-15-16,1 3-9 16,-14-1-13-16,-6 4-7 15,-6 4-4-15,-7 0-15 16,-8 8-8-16,-4-1-4 16,4 4 3-16,-4 8 2 15,5-1 6-15,0 7 0 0,14 6 0 16,5-3 6-16,8 9-5 15,12 4-2-15,14 3-6 16,12 3-6-16,14 0-5 16,5 9-5-16,8 1-4 0,13-1-3 15,13 2-4-15,-1-3-2 16,7 0-4-16,13 0-6 16,-6 1-2-16,6-5-4 15,0-1-3-15,7-1-14 16,0-6-2-16,-1-2-2 15,1-1 2-15,-7-11 1 16,7-3 7-16,0-8 17 0,6-3 3 16,0-7 5-16,0-8 0 15,0-4 2-15,0-4-5 16,-6-7-2-16,6-2 0 16,1-6-3-16,-8 2-2 15,1-5-5-15,-7-4 0 16,0 5-2-16,-12-4-1 0,5-1-5 15,-13-3 1-15,2 4 1 16,-15 0 0-16,-6-5 2 16,-1-3 1-16,-25 1 6 15,0-8 0-15,-18-4 13 16,-15 1 27-16,-7 0 31 0,-11-2 26 16,-14 3 22-16,-14 1 16 15,-12 8-5-15,-7 0-23 16,-6 5-29-16,0 6-38 15,-7 0-80-15,13 9-118 16,13-3-163-16,14 14-275 16,6-5-148-16,12 7-67 0,21 4 13 15,6 0 82-15,26 0 142 16</inkml:trace>
  <inkml:trace contextRef="#ctx0" brushRef="#br0" timeOffset="42702.1148">11154 3670 108 0,'8'-7'350'0,"-8"4"45"15,0-2 34-15,0 2-70 16,0 0-91-16,-8-1-70 15,8 0-55-15,0 4-34 16,-6-3-26-16,6 3-14 0,-6-4-8 16,0 4-3-16,-1-4-3 15,7 4-8-15,-7-4-2 16,1 4-5-16,-1-2-5 16,1 2-2-16,0 0-5 15,-8 0 4-15,-12 10 22 0,-7 8 42 16,-12 11 49-16,-13 12 38 15,-1 11 33-15,-6 5 25 16,-7 9-5-16,0 1-32 16,1 2-45-16,-1-2-38 15,-6-1-35-15,-1-1-36 16,8-7-51-16,-1 1-72 0,7-7-86 16,6-6-94-16,14-4-124 15,12-6-187-15,7-7-119 16,20-3-18-16,6-12 36 15,6-6 68-15,7 0 111 16</inkml:trace>
  <inkml:trace contextRef="#ctx0" brushRef="#br0" timeOffset="43785.9013">10601 7345 56 0,'6'15'334'16,"1"-8"63"-16,-7 4 43 16,-7-3-34-16,1-1-48 15,-7 0-41-15,-7-4-34 0,8 5-16 16,-8-4-6-16,7-1-9 16,0-3-22-16,0-3-33 15,7-1-48-15,6-4-46 16,6-2-43-16,13-5-34 15,13 0-18-15,8-3-10 16,-1 0 4-16,7 2-3 0,-1 7-2 16,-6-3 1-16,1 8-1 15,-1 4 5-15,-7 4 1 16,1 8 8-16,-20 6 9 16,0 2 9-16,-7 11 16 15,-18 1 14-15,-8 9 18 0,-7-1 9 16,-5 8 7-16,-7-4 5 15,0 4-4-15,0-5-7 16,6-2-15-16,7 0-11 16,1-12-13-16,11-4-15 15,8-4-9-15,6-6-3 0,6 0 1 16,20-11 8-16,27-1 5 16,5-10 4-16,20-4 4 15,13-4-1-15,7-3-7 16,13-4-7-16,0-3-7 15,6-1-7-15,-7 0-4 16,-12 1-15-16,-7 3-25 0,-18 3-37 16,-15 2-63-16,-6-3-103 15,-13 2-134-15,-20 4-215 16,-5-5-163-16,-14-2-61 16,-14-5 13-16,2-3 76 15,-14-8 119-15</inkml:trace>
  <inkml:trace contextRef="#ctx0" brushRef="#br0" timeOffset="44531.1366">11077 5283 253 0,'12'-12'382'16,"-4"1"57"-16,-2 5 4 15,0-3-70-15,-6 6-71 16,0-1-63-16,0 1-64 16,-6 3-43-16,-14 3-24 15,-6 13-2-15,-7-2 13 0,-12 11 11 16,5 2 21-16,2-2 3 15,5 0-7-15,1-3-23 16,19-3-29-16,-1-5-22 16,8-3-22-16,19-6-15 15,7-5-9-15,6-8-6 0,13-7-8 16,-1-3-11-16,9-7-12 16,-2-1-8-16,-6-1-7 15,-6-2-4-15,-14 4 3 16,-5 2 3-16,-14 9 1 15,-7 3 4-15,-19 4 2 16,-14 7-14-16,-5 3-33 0,-1 9-49 16,-5 2-63-16,-2 1-98 15,8 7-155-15,5-1-120 16,1 1-41-16,13-3 13 16,6 3 47-16,20-7 88 15</inkml:trace>
  <inkml:trace contextRef="#ctx0" brushRef="#br0" timeOffset="45047.5152">14549 5066 40 0,'8'0'342'0,"-2"0"58"15,-6 0 58-15,0 4-12 16,0 6-57-16,-6 2-39 0,-2 10-21 16,2 3-14-16,6 6-24 15,0 0-25-15,0 3-31 16,6-1-41-16,2-4-47 15,-2 1-39-15,0-1-32 16,1-7-28-16,-1 0-37 0,1-4-54 16,0 0-66-16,-7-6-68 15,0-6-90-15,0-2-132 16,0-4-156-16,-14-4-77 16,1-7-6-16,-7-7 31 15,2-7 69-15,-2-9 122 0</inkml:trace>
  <inkml:trace contextRef="#ctx0" brushRef="#br0" timeOffset="45460.8255">14192 4645 259 0,'0'-3'344'0,"-7"3"43"16,0 7-13-16,7 1-66 15,0 6-50-15,7 3-31 16,0 2-29-16,12 4-21 16,1-2-23-16,-1-2-16 15,7-1-9-15,6-3-7 16,1-1 0-16,-7-7 5 0,14-3-1 15,-8-8-3-15,1-3 3 16,-1-1 5-16,-5-6 6 16,-9-1 4-16,-10-2 14 15,-16-3 17-15,-4 2 0 16,-8 0-17-16,-6 7-21 0,-7-3-35 16,-6 6-73-1,1 5-141-15,-9 3-172 0,-4 7-295 16,-8 3-169-16,-13 9-80 15,-13-1-5-15,-12 8 86 16,-7 3 136-16</inkml:trace>
  <inkml:trace contextRef="#ctx0" brushRef="#br0" timeOffset="51602.3396">22467 3062 113 0,'0'-10'280'0,"-7"-2"52"0,1 5-30 16,-1 4-43-16,-12-2-23 15,-7 10-32-15,-13 2-31 16,-20 8-24-16,-13 6-7 15,-12 9 15-15,-7 9 9 16,-8 2-1-16,2 7-14 0,12-4-23 16,7 0-25-16,13-4-26 15,13-3-24-15,19-3-21 16,13-9-10-16,14-4-1 16,18-2-2-16,21-12-3 15,13-7-2-15,19-7 2 16,14-8-1-16,-8-3-1 0,8-5-1 15,-14-3-3-15,-7 5 2 16,-13-1 6-16,-12 0 2 16,-19 8-2-16,-21-1-2 15,-19 11-1-15,-26 4-1 16,-20 11 0-16,-6 8 4 0,-20 10 10 16,13 4 9-16,7-1 2 15,13 5 2-15,26-4-1 16,19-8 5-16,34-2 6 15,37-12 3-15,34-11 6 16,32-11 0-16,21-15-2 16,18-3-6-16,-6-7-3 0,-8-5 3 15,-17 0 9-15,-15 2 17 16,-25 6 6-16,-40 3-4 16,-25 11-18-16,-40 5-33 15,-37 14-62-15,-35 11-92 16,-12 7-113-16,-20 8-182 0,0 11-200 15,-6 6-87-15,-1 5-16 16,-5 0 41-16,-8 3 87 16,0 5 167-16</inkml:trace>
  <inkml:trace contextRef="#ctx0" brushRef="#br0" timeOffset="52641.4551">12256 6785 290 0,'19'-8'350'0,"1"5"35"0,-7-1-28 15,0 0-38-15,0 0-44 16,1 1-41-16,-8 3-28 16,0 0-21-16,-6-5-17 15,6 3-18-15,-6 2-23 16,0 0-17-16,0 0-18 0,0 0-21 15,0 0-20-15,0 0-18 16,0 2 0-16,0 6 17 16,8 7 39-16,4 11 46 15,1 10 43-15,1 4 36 16,5 16 16-16,7 3-10 0,0 3-35 16,6 3-43-16,-5 4-40 15,-1-6-30-15,-6-1-25 16,-14-3-23-16,0-4-38 15,-6-6-55-15,-6-10-79 16,0-3-88-16,-8-7-89 16,-5-3-128-16,6-6-166 0,0-10-88 15,-1-10 4-15,2-7 46 16,5-8 67-16,0-7 122 16</inkml:trace>
  <inkml:trace contextRef="#ctx0" brushRef="#br0" timeOffset="53207.933">13057 7033 99 0,'59'-33'432'0,"6"4"50"15,0 4 31-15,1-1 25 16,-1 4-189-16,0 11-128 15,-6-1-61-15,-14 12-33 16,-5 4-6-16,-15 7 0 0,-18 11 2 16,-14 1 6-1,-18 6 3-15,-9 1-3 0,-5 1-15 16,1 0-22-16,-1-2-19 16,-1-7-20-16,8 0-15 15,5-5-12-15,8-2-8 16,6-7-11-16,7-4-13 15,19-4-7-15,12-4-2 0,8-4-4 16,7 1-2-16,5-3 7 16,1 2 7-16,5 4-1 15,8 1-2-15,-7 3-7 16,13 3-3-16,-6 5 0 16,-6 4 4-16,-1 5 16 15,-13-3 21-15,-13 9 36 0,-13-1 34 16,-13 0 28-16,-19 3 26 15,-21 4 15-15,-12-2-3 16,-14 5-15-16,-5-6-22 16,-7 0-21-16,6-5-28 15,1 1-24-15,6-7-22 0,12-4-32 16,1-3-54-16,13-1-71 16,0-3-83-16,7-4-89 15,6 0-101-15,6 0-140 16,20 0-130-16,-6 0-27 15,6-4 30-15,6-7 61 16,0 4 91-16</inkml:trace>
  <inkml:trace contextRef="#ctx0" brushRef="#br0" timeOffset="54156.2616">13742 8015 237 0,'6'0'424'16,"1"0"51"-16,-7 0 38 16,0 0-63-16,6 7-107 15,-6 8-59-15,7 4-24 0,0 3-4 16,-1 7-2 0,6 4-15-16,2 6-28 0,-1 3-32 15,7 1-40-15,-8 1-47 16,2 0-38-16,-8-6-24 15,0-2-27-15,1-4-42 16,-7-5-51-16,-7-1-51 16,1-12-61-16,0 1-72 0,-1-15-87 15,-6 0-96-15,7-12-89 16,6-5-36-16,0-9 18 16,6-11 48-16,7-4 84 15</inkml:trace>
  <inkml:trace contextRef="#ctx0" brushRef="#br0" timeOffset="54480.6238">13989 8081 32 0,'0'-17'283'16,"-19"5"57"-16,0 9 45 15,-1 6-35-15,-6 3-60 16,-1 6-44-16,1 3-39 0,-6 3-46 16,5 4-50-16,-5 4-31 15,6-4-23-15,7 4-17 16,-1-4-12-16,7-4-9 15,7 0-5-15,6-3 3 16,6-4-2-16,7 0 7 16,19 1 2-16,1-6 13 15,13 2 13-15,13 3 14 16,-1-5 10-16,14 6 2 0,-1-1 1 16,-5 0-11-16,5 0-16 15,-6 0-25-15,-6 0-37 16,0-4-49-16,-14 1-70 15,-5-1-128-15,-8-4-159 0,1 1-89 16,-13-4-30-16,-8-4 14 16,-5-6 50-16</inkml:trace>
  <inkml:trace contextRef="#ctx0" brushRef="#br0" timeOffset="55169.8195">14374 6656 95 0,'13'-18'267'16,"-1"7"30"-16,-4-4 0 16,-2 5 0-16,-6 3-11 15,0-5-25-15,0 4-35 16,0 5-33-16,0-4-37 15,0 3-31-15,0 4-24 0,0 0-16 16,0 7-7-16,6 8 12 16,1 4 25-16,-1 6 33 15,1 8 42-15,6 11 40 16,7 11 27-16,6 7-4 0,-1 12-14 16,1 2-28-16,7 5-41 15,-1-4-36-15,-5 4-35 16,5-5-23-16,-6-2-19 15,-6-5-8-15,0-6-14 16,-7-5-19-16,-1-6-28 16,-4-5-40-16,-8-7-66 15,0-7-77-15,0-3-77 0,-8-12-117 16,8-3-193-16,0-8-120 16,0-7-22-16,-6-11 32 15,6-12 51-15,0-6 111 16</inkml:trace>
  <inkml:trace contextRef="#ctx0" brushRef="#br0" timeOffset="56388.2558">22167 4609 69 0,'6'0'268'0,"-6"-5"39"16,7 5-24-16,0 0-52 16,-7-3-54-16,6 3-51 15,-6 0-42-15,6 0-36 16,1 0-23-16,-7 0-11 16,0 0-4-16,7 0-2 15,-1 0-10-15,-6 0-1 0,0 0 0 16,6 0 2-16,-6 0-4 15,7 0-5-15,-7 0-4 16,7-3-18-16,-1 3-38 16,1 0-59-16,-7 0-67 15,12 0-67-15,-4-5-31 16,-8 5-2-16,0 0 31 0</inkml:trace>
  <inkml:trace contextRef="#ctx0" brushRef="#br0" timeOffset="57135.5766">22258 4740 126 0,'-39'11'243'0,"7"4"18"0,-1-1-22 16,7 1-21-16,0-3-16 15,6-2-14-15,1-3-20 16,13-3-31-16,-2 0-32 15,16-4-27-15,4-4-22 0,14-3-22 16,7-5-20-16,-1 2-7 16,1-1 11-16,-13 0 18 15,-1 4 18-15,-6 0 10 16,-13 3 1-16,-6 4 3 16,-20 0-4-16,-14 7-7 15,1 0-5-15,-6 4 7 16,-1-3 6-16,1 3 2 0,12-5-4 15,13-2-5-15,14 0-12 16,32-4-11-16,19-8-9 16,27-2-6-16,19-5-4 15,14-3-1-15,-1-5 5 0,-6 5 7 16,-14 0 10-16,-19-1 14 16,-13 9 12-16,-19-1 1 15,-19 7-1-15,-28 0-8 16,-19 8-13-16,-12 7-21 15,-20 1-27-15,-1 2-41 16,1 1-61-16,14 0-83 16,-1-2-145-16,25 3-148 0,15-5-66 15,18-8-8-15,20-3 34 16,19-3 70-16</inkml:trace>
  <inkml:trace contextRef="#ctx0" brushRef="#br0" timeOffset="57683.9583">25758 4260 150 0,'0'0'374'15,"0"0"48"-15,0 0 42 16,0 0-49-16,-8 0-102 0,8 0-70 15,-6 0-42-15,0 4-23 16,-8-1-15-16,-5 1-9 16,-7 7 7-16,0 3 13 15,-7 6 23-15,7 1 20 0,-6 5 10 16,5 7 4-16,9 3-8 16,-2 1-14-16,13 7-24 15,7-4-31-15,0 5-24 16,7-1-23-16,-7-4-24 15,0-4-17-15,0 1-17 0,-14-4-13 16,1-4-11-16,-13 0-9 16,-13-3-22-16,1-4-40 15,-21-3-54-15,0-8-82 16,-6-1-110-16,-1-10-127 16,8-4-188-16,0-10-145 15,18-11-47-15,7-5 31 16,15-10 81-16,4-4 113 0</inkml:trace>
  <inkml:trace contextRef="#ctx0" brushRef="#br0" timeOffset="58029.8836">25379 4010 28 0,'-12'0'329'0,"-2"6"50"16,1 3 38-16,13 3-34 15,0 6-93-15,7 1-64 16,5-5-52-16,15 1-31 16,-8-4-17-16,14-4-4 15,-1-3-6-15,1-8-4 16,6-3-2-16,-13-4-2 15,0-4-4-15,-12 1-10 0,-14-1-10 16,-20 1-13-16,-6-1-26 16,-19 7-59-16,-8 2-107 15,-12 6-228-15,-20 2-152 16,-20 10-79-16,-11 5-32 0,-21 2 20 16,0 10 80-16</inkml:trace>
  <inkml:trace contextRef="#ctx0" brushRef="#br0" timeOffset="59390.0966">25217 3399 294 0,'0'0'397'16,"0"0"53"-16,0 0 5 0,0 0-68 15,0 0-75-15,0 0-57 16,-8 0-43-16,8 0-39 16,0 0-37-16,-6 0-36 15,6 0-28-15,0 0-28 16,-6 0-21-16,6 0-26 0,-13 0-34 15,6 0-35-15,-12 0-47 16,-7 0-62-16,-7 4-84 16,-13 0-106-16,-13 2-89 15,-12 3-26-15,-7-1 9 16,-20-2 44-16,-6 5 77 16</inkml:trace>
  <inkml:trace contextRef="#ctx0" brushRef="#br0" timeOffset="60472.9676">13292 4264 58 0,'0'0'133'0,"7"0"-4"15,-1-4-3-15,-6 4 3 16,7 0 9-16,-1 0-4 16,1 0-17-16,-7 0-15 15,6 0-15-15,-6 0-18 0,6 0-19 16,-6 0-15-16,8 0-7 16,-8 0-7-16,0 0-8 15,6 0-4-15,7-3-6 16,0 3-24-16,0 0-47 15,13 0-70-15,0-4-80 0,0 1-43 16,7-5-22-16,-1 1 12 16</inkml:trace>
  <inkml:trace contextRef="#ctx0" brushRef="#br0" timeOffset="62189.9155">24838 3092 20 0,'-12'-8'319'16,"-2"1"54"-16,8-1 39 15,-7-6-36-15,0 3-71 0,6-8-62 16,1 1-56-16,0 0-46 16,-2 0-33-16,8-1-35 15,0 5-29-15,0 7-17 16,0 3-14-16,-6 4 9 15,-7 11 9-15,-6 7 17 16,0 8 13-16,-8 4 10 0,7 2 9 16,14-3-7-16,0 1-12 15,6-5-5-15,0-2 0 16,12-9 6-16,1-3 1 16,1-4-4-16,12-7-1 15,6-7-9-15,7-4-13 16,-6-8-12-16,-1 1-14 0,-12 0-14 15,-7-8-7-15,-13 4-4 16,-13 4-6-16,0 4 0 16,-13-1-3-16,-6 12 7 15,-8 6 5-15,-5 12 11 0,5 3 5 16,1 7 5-16,7 0 8 16,12 5 7-16,14-4-3 15,6-4-4-15,13-4 2 16,6-7-1-16,14-3-4 15,13-8-10-15,6-11-18 0,0-3-29 16,0-9-26-16,0 0-26 16,-13-6-20-16,-13 0-11 15,-6 0 2-15,-27-5 18 16,-6 2 21-16,-13 6 22 16,-13 9 21-16,-7 9 23 15,-5 8 28-15,-8 14 16 16,0 5 11-16,7 10 14 0,6 1 9 15,13 2-9-15,14 4-9 16,6-6-8-16,7-4-7 16,6-4-6-16,13-4-6 15,6-7 6-15,14-7 2 0,-1-8 0 16,8-7 2-16,-1-3-8 16,-7-9-5-16,-6 1-1 15,-13-7-6-15,-13 0-4 16,-6 4 0-16,-20-6 0 15,-1 6 0-15,-12 0 1 16,-6 6 3-16,6 5 10 16,-7 3 4-16,7 3 0 0,0 5 0 15,6 6-2-15,7 1-2 16,7 4-11-16,6 2-5 16,6 1-1-16,1 0 2 15,6 1 0-15,-6 2 1 16,6-7 0-16,6 1 6 15,-6 0-3-15,6-1 0 0,1-5 1 16,-1 2-8-16,8 1-6 16,-8-2-7-16,6-3 1 15,-4 4 0-15,-2-4-4 16,-6 3 9-16,6-3 3 0,-6 0 5 16,0 4 0-16,0-4-3 15,7 0 0-15,0 4 2 16,-7 0 1-16,13 3 0 15,-7-4 0-15,7 4 0 16,0 1 1-16,7-1 0 0,-7-3-2 16,13 0 1-16,0-4-3 15,6-8-9-15,1 1-18 16,-7-1-24-16,0-6-36 16,-7 3-67-16,-11 0-125 15,-28 3-137-15,-26 8-57 16,-19 5-18-16,-27 9 13 0,-18 4 54 15</inkml:trace>
  <inkml:trace contextRef="#ctx0" brushRef="#br0" timeOffset="63056.6171">15299 6766 335 0,'6'-7'408'0,"1"2"59"15,-7-1 2-15,0 3-67 16,0 3-70-16,0 0-46 0,-7 3-8 16,7 8-3-16,-6 7-3 15,12 4-4-15,8 11-4 16,11 0-11-16,15 4-31 16,11 3-32-16,8 0-30 15,13 1-18-15,-7-2-9 0,0 2-14 16,-12 0-19-16,-1-8-8 15,-13 0-10-15,-13-7-10 16,-13 3-8-16,-13-4-9 16,-13-4-20-16,-13-1-42 15,-13-2-67-15,-13-7-112 16,-13-4-163-16,-7-7-243 16,-6-10-209-16,-13-9-85 0,-1-11-4 15,-6-6 70-15,7 0 140 16,7-10 231-16</inkml:trace>
  <inkml:trace contextRef="#ctx0" brushRef="#br0" timeOffset="63258.232">14954 6942 84 0,'52'-26'441'0,"20"-7"91"16,12-4 71-16,21-3 45 16,6 0-181-16,-1-1-125 15,1 1-94-15,-7 4-89 16,-6 3-95-16,0 4-82 15,-13 7-68-15,-1 0-63 0,-19 3-74 16,1 5-87-16,-15 3-76 16,-11 0-85-16,-8-1-30 15,-13 6 10-15,-5-10 47 16,-2 2 76-16</inkml:trace>
  <inkml:trace contextRef="#ctx0" brushRef="#br0" timeOffset="63566.0765">16602 6161 292 0,'20'-14'436'0,"-7"-1"47"15,-7 4 32-15,0 3-99 16,2 8-94-16,4 8-43 0,1 7-5 16,7 15 23-16,0 13 28 15,6 9 21-15,6 13-9 16,14 12-32-16,0 4-53 15,5 7-61-15,2-4-59 16,-1-3-46-16,-7-1-34 0,1-7-22 16,-13-6-16-16,-1-5-22 15,-12-11-34-15,-1-6-54 16,-12-8-73-16,0-12-106 16,-7-3-118-16,-7-11-163 15,-6-4-159-15,0-11-51 16,6-10 19-16,0-4 76 0,7-11 104 15</inkml:trace>
  <inkml:trace contextRef="#ctx0" brushRef="#br0" timeOffset="64523.9794">27380 4103 24 0,'6'-3'391'0,"0"3"63"0,8 0 43 15,-8 0 19-15,1 0-106 16,6 3-71-16,0 4-27 16,0 8-1-16,-6 6 12 15,-1 6 18-15,-6 9-7 16,0 1-17-16,-6 10-27 0,-8 2-39 16,-12 5-41-16,1 1-41 15,-8-4-41-15,-13 4-35 16,1-8-29-16,-14 1-20 15,1-7-17-15,-1-9-25 16,-6-2-47-16,-1-5-85 16,8-10-151-16,6-7-184 0,6-12-261 15,7-11-140-15,13-10-41 16,7-12 34-16,5-14 124 16,14-4 169-16</inkml:trace>
  <inkml:trace contextRef="#ctx0" brushRef="#br0" timeOffset="64914.1156">27451 3689 210 0,'7'-11'404'15,"6"0"32"-15,-13 4 20 16,6 2-59-16,1 5-125 16,0 8-63-16,-1-1-22 0,7 4 0 15,-7 4 4-15,1 3-6 16,6-2-6-16,7-3-6 16,6 3 0-16,-1-9 5 15,15 1 5-15,-1-8 4 16,-7-4 13-16,7-4-2 0,-13 1-18 15,-12-5-31-15,-8 2-29 16,-12-5-44-16,-14 4-78 16,-12 0-110-16,-21 4-127 15,-12 3-131-15,-6 8-231 16,-20 7-148-16,-7 3-46 16,-7 5 34-16,-18 3 85 15,5 7 111-15</inkml:trace>
  <inkml:trace contextRef="#ctx0" brushRef="#br0" timeOffset="66568.2515">26897 3348 221 0,'7'7'265'0,"-7"-3"-18"15,0 0-32 1,0 0-30-16,0-1-39 0,0 1-39 16,0-4-50-16,-13 3-105 15,0-3-132-15,-20 4-75 16,-12-4-40-16,-14 0-20 15,-26 0 3-15</inkml:trace>
  <inkml:trace contextRef="#ctx0" brushRef="#br0" timeOffset="71252.2993">17886 6609 138 0,'0'18'367'0,"6"-7"75"15,-6 0 19-15,7-4-30 16,0-7-48-16,13-3-55 16,-2-5-58-16,9-3-44 15,-1-3-29-15,6-4-18 0,7-5-17 16,-6 2-18-16,-1-5-15 16,-12 4-17-16,0-4-19 15,-7 4-13-15,-7 5-4 16,-12-3-3-16,-1 6-7 15,-13 6-7-15,-12 4-3 16,-7 4 0-16,0 9-1 0,-7 5-3 16,1 4 2-16,-1 4-1 15,20 7 3-15,7 0-6 16,19 0-8-16,12 9-11 16,27-9-10-16,7 8-7 15,13-5-5-15,6-2-4 0,0 3-1 16,0 0-2-16,-13 0 9 15,-13-1 17-15,-13-3 25 16,-26 2 18-16,-12-6 14 16,-21 4 7-16,-19-7-2 15,-13 0-16-15,-14-1-22 16,-6-6-16-16,2-7-12 0,4-4-10 16,8-8-11-16,12-7-18 15,19-11-33-15,21-4-54 16,19-10-78-16,13-1-90 15,13-6-89-15,6 2-91 16,15-3-102-16,-2 1-108 0,1 2-43 16,-1-3 30-16,1 4 61 15,-1-5 87-15,1 5 125 16</inkml:trace>
  <inkml:trace contextRef="#ctx0" brushRef="#br0" timeOffset="71612.851">18909 6036 242 0,'26'-25'373'15,"-7"4"46"-15,-12-2 47 16,6 5-91-16,-13 0-75 0,6 7-41 16,-6 0-49-16,7 4-38 15,0 3-38-15,-1 4-26 16,1 7-8-16,12 12 27 15,0 10 41-15,1 8 38 16,0 14 22-16,-1 15 10 16,1 3-11-16,0 12-28 0,-1 0-40 15,7-1-35-15,0 1-29 16,-6-5-23-16,5-2-20 16,1-1-20-16,-12-10-11 15,5-5-19-15,-5-11-47 16,-2-2-91-16,-6-9-109 15,2-7-112-15,4-6-156 0,-5-9-186 16,13-11-64-16,0-6 30 16,-2-15 76-16,9-12 101 15</inkml:trace>
  <inkml:trace contextRef="#ctx0" brushRef="#br0" timeOffset="73039.9684">27575 3162 100 0,'7'-27'213'0,"-1"2"6"15,-12-1 3-15,-1 1-17 16,-6-4-23-16,1 3-13 16,-8-3-12-16,0 6-5 15,1 5 1-15,-7 0-3 0,-1 7-9 16,-5 4-18-16,-14 3-15 16,1 8-22-16,-8 3-18 15,8 4-7-15,-7 0-1 16,19 3-4-16,1-3-8 15,6 0 0-15,6 1-1 16,7-5 5-16,7-4 8 0,6-3 3 16,19-3 5-16,1-8-8 15,6-4-11-15,0-7-15 16,-1 0-16-16,-11 0-10 16,-8 0-8-16,-6 0 0 15,-12 3 1-15,-15 5-1 16,-13 7 1-16,-11-1 0 15,-1 12 2-15,-13 7 4 0,12 7 4 16,2 5 7-16,11 2 5 16,14 1 7-16,7 0 1 15,13-5 0-15,12-2 4 16,7-5 0-16,13-3 1 16,13-11-2-16,7-7-2 15,12-7-9-15,1-9-15 0,0-2-22 16,-8-8-17-16,-11 1-14 15,-15-5-12-15,-17 0-6 16,-22 4 7-16,-12 3 11 16,-13 9 10-16,-20 2 10 15,-12 11 21-15,-8 12 18 16,-6 11 8-16,1 10 10 0,6 4 5 16,13 9 2-16,12-1-7 15,21 0-8-15,12-9-3 16,20-2-5-16,20-4-5 15,26-14 0-15,19-8-13 16,13-15-15-16,13-11-21 0,0-4-15 16,-6-6-14-16,-20-5-15 15,-13 1-2-15,-25 0 8 16,-27 7 16-16,-20 0 11 16,-19 8 18-16,-26 10 22 15,-7 11 22-15,-20 12 17 16,1 13 14-16,7 12 9 0,6 7 4 15,13 12-5-15,18-1-6 16,22-2-3-16,12-6-12 16,19-2-5-16,26-10-7 15,8-4-2-15,19-12-3 16,6-9-3-16,0-6 0 0,6-10-3 16,2-5 1-16,-15-8-4 15,-6-6-1-15,0-3-4 16,-19-1-2-16,-13-4 2 15,-14 4-1-15,-12 0 3 16,-8 8-1-16,-12 3-6 16,1 3-15-16,-15 5-33 0,7 3-38 15,-6 7-67-15,1 8-111 16,11 3-150-16,1 11-84 16,14 1-22-16,-2 6 12 15,14 5 48-15</inkml:trace>
  <inkml:trace contextRef="#ctx0" brushRef="#br0" timeOffset="73670.5785">28716 3722 59 0,'19'11'264'0,"-6"-7"51"16,0 2 8-16,-6-2-18 0,-1-4-32 16,-6 0-34-16,0 0-52 15,0 0-74-15,0 0-125 16,-6 0-170-16,6 0-136 16,0-4-69-16,-14 0-29 15,8 4 6-15,0-2 64 0</inkml:trace>
  <inkml:trace contextRef="#ctx0" brushRef="#br0" timeOffset="74056.4788">29269 3634 258 0,'14'-8'421'0,"-2"0"49"16,-12 6 40-16,7-2-82 15,-7 8-81-15,-7 6-55 16,7 5-28-16,-12 11-7 16,4 3 1-16,2 8-6 15,0 10-4-15,-7 8-3 16,0 7-15-16,6 5-21 15,-5-6-20-15,-8 6-17 0,-6-9-30 16,6 1-31-16,-13-8-26 16,7-3-15-16,1-8-25 15,-1-7-42-15,-7-7-80 16,1-8-134-16,-8-7-151 0,-5-7-235 16,-1-15-190-16,0-8-78 15,0-13 13-15,8-13 100 16,5-13 130-16</inkml:trace>
  <inkml:trace contextRef="#ctx0" brushRef="#br0" timeOffset="74454.3233">29608 3004 74 0,'13'-4'284'15,"-6"4"66"-15,-1 7 42 0,-6 5-52 16,6 2-40 0,2 5-18-16,4-2-37 0,2 2-49 15,-2-1-46-15,15-3-26 16,-8-1-5-16,7-3 2 15,0-3 2-15,0-5 2 16,-6-6 5-16,6 0-3 0,-13-9-13 16,-7 1-17-16,-6 0-18 15,-12-3-17-15,-2-1-15 16,-12 0-15-16,1 4-26 16,-2 1-55-16,1 2-64 15,0 4-83-15,-7 8-138 0,1 0-190 16,-1 10-83-16,-13 1-11 15,1 6 33-15,-1 9 65 16</inkml:trace>
  <inkml:trace contextRef="#ctx0" brushRef="#br0" timeOffset="75242.872">28618 4807 60 0,'0'17'396'0,"6"-5"76"15,1-2 47-15,6-1-22 16,12-9-101-16,22-9-118 16,18-1-89-16,13-9-68 15,6-3-42-15,21-3-27 0,-8-2-18 16,1 2-6 0,-7 3-8-16,-12 0-11 0,-21 5-18 15,-12 2-38-15,-14 3-58 16,-25 5-60-16,-20 7-48 15,-26 4-27-15,-13 7-7 16,-13 3 17-16,-7 5 47 0,-6 3 70 16,13-4 77-16,0 1 56 15,6-1 36-15,20-7 28 16,7 0 17-16,24-4-4 16,16-4-20-16,24-3-19 15,13-3-6-15,14-4 8 16,6-4 7-16,7-5 15 15,0 7 9-15,-7-7 7 0,-7 5-2 16,-5 0-14-16,-21 3-17 16,-6 6-23-16,-26 2-33 15,-13 2-36-15,-26 6-26 16,-13 7-17-16,-13-1-5 0,-7 4-1 16,0 5 17-1,-6-1 27-15,6-1 25 0,7-2 22 16,6-1 8-16,14-3 6 15,13-4 6-15,12-3-3 16,13-2-4-16,27-6-7 16,13-2-8-16,12-6-3 15,14 0-3-15,-1-5 5 0,7 1 9 16,0-3 21-16,-6 4 20 16,-13 1 20-16,-13-2 8 15,-7 5 1-15,-7 3-10 16,-13 4-18-16,1 0-35 15,-14 0-57-15,1 4-77 0,-7 3-145 16,-7-3-175-16,-6 4-91 16,-13-6-31-16,-6 2 12 15,-13 0 51-15</inkml:trace>
  <inkml:trace contextRef="#ctx0" brushRef="#br0" timeOffset="164379.4778">7740 10935 256 0,'20'62'448'16,"-1"12"78"-16,1 10 66 15,6 8-50-15,-7 7-82 16,1 3-82-16,6-3-68 16,-6 0-57-16,6-11-57 15,0-8-60-15,0-7-41 16,-6-13-44-16,-1-6-55 15,1-14-64-15,-7-6-78 16,-6-12-107-16,-1-12-182 0,-6-10-157 16,0-14-59-16,-6-15-5 15,-1-12 42-15,7-10 86 16</inkml:trace>
  <inkml:trace contextRef="#ctx0" brushRef="#br0" timeOffset="166724.5785">7538 11044 278 0,'0'-2'369'0,"0"-3"51"16,7-2-15-16,0 0-60 15,-1-1-61-15,0 5-54 0,1-1-47 16,0-3-36-16,6 3-23 16,-1 4-12-16,2-3-2 15,6 3 3-15,5 0 9 16,1 0 9-16,7 0-5 16,6 0-6-16,0 0-11 15,14-4-11-15,5 0-15 16,14-3-16-16,19 0-12 15,13-1-13-15,19-2-9 16,21-5-6-16,32-3-4 16,19-1-3-16,27-6 2 15,26-1 3-15,19-7 3 16,0 4-4-16,0 0-2 0,-6-1 1 16,-1 4-3-16,-5 1-5 15,-8-4-4-15,-12 7-6 16,-14-4-7-16,-12 4-4 15,-14 3-7-15,-25 1 2 16,-14 4 0-16,-12-1 3 16,-21 0 2-16,-12 4 2 0,-20-1 4 15,-6 3-1 1,-7-2-1-16,-6-1 2 0,-7 1 2 16,1-4 1-16,-9 0-1 15,9 5 1-15,-7-5 7 16,-7 4 9-16,0-3 7 15,0 3 6-15,0-1 5 16,0 1 4-16,1 1-6 16,5-2-9-16,-6-3-13 15,6 5-9-15,-11-5-1 0,-2 4 1 16,-6 0 4-16,-12 4 8 16,5 3 11-16,-7 1 5 15,2-1 4-15,-7 4 5 16,-1 0 7-16,0 4 3 15,-5-4 7-15,-8 7 9 16,7-3 10-16,-6 7 5 16,-1 3 3-16,1 1 3 0,5 3 0 15,-4 4-3 1,4 4-6-16,8 3-5 0,-1 1-12 16,7 6-7-16,0 5-10 15,7-1-11-15,-1 4-12 16,8 4-5-16,5-1 0 15,0 1-1-15,8 3-2 16,-7-3 0-16,5 3 3 16,-4-3-2-16,-9 3-4 15,-5-4-4-15,-1 0 0 16,-5-2-1-16,-14-8-3 16,-7 0-1-16,1-6-2 0,-14 0-2 15,1-6-5-15,-14-3-4 16,0 0-5-16,-5-7-2 15,-8 3-4-15,-6-3-2 16,-14-5 1-16,2 2-2 16,-14-1 3-16,-7 3 0 15,-6-3 4-15,-7 4 2 16,0 0-6-16,-12-1 1 0,-8 1 2 16,-5 4 1-16,-8-5 1 15,-12 4 2-15,-7 1 10 16,-7 3 3-16,-6-1 4 15,0 1-2-15,-6 1 0 16,-6 2 1-16,-8-3-2 16,-5 4-3-16,-8-1-1 15,7 2 1-15,0-6-2 16,6 1-1-16,8 0-1 16,5-3 2-16,8-2-1 15,5-2 8-15,1-4 5 0,12 4 3 16,1-4 3-16,0 0 3 15,-1 1 1-15,1-2-4 16,6 1-6-16,1 4-1 16,5-5-1-16,7 2-3 15,7-5 0-15,0 3-2 16,13 2 1-16,0-1 1 16,0 0-1-16,6-4 0 15,6 4 2-15,8-3 0 0,-8 3 1 16,14-4-2-16,-6-3 1 15,-1 3 0-15,0 0-2 16,7 1-1-16,0-5 0 16,0 4 0-16,7-2 0 15,-1-3 0-15,7 2 0 16,5 0 2-16,9 0-3 16,5-4 1-16,1 0 1 15,-1 0-1-15,7 0 0 16,-7 0-2-16,7 0 3 15,-6 0-4-15,-1 0-1 0,1 0 0 16,5 0 4-16,-5 0 1 16,6 0-2-16,0 0 1 15,7 3 0-15,-1-3-4 16,7 0-16-16,0 0-27 16,6 0-43-16,-5 0-60 15,12 0-91-15,-8 0-110 16,16-3-145-16,-2 3-201 15,7-8-85-15,6 2-7 16,8 1 55-16,5-2 94 0,7-4 149 16</inkml:trace>
  <inkml:trace contextRef="#ctx0" brushRef="#br0" timeOffset="167545.7533">8561 12873 74 0,'-12'-11'252'0,"-2"0"26"15,-5 0 11-15,6 1 3 16,-7-5-10-16,7 4-16 15,-7-4-19-15,8 4-29 0,-8 0-25 16,7-4-20-16,7 9-8 16,-8-6-9-16,8 4-11 15,0 5-8-15,6 3 8 16,6 3 19-16,7 9 29 16,13 5 33-16,6 12 39 15,8 13 29-15,-1 1-4 16,6 5-27-16,1 0-50 15,7-1-52-15,-15-4-57 16,1-1-39-16,-6-9-32 16,-7-1-38-16,-6-10-51 15,-1 1-63-15,-12-5-107 0,-7-7-150 16,-7-4-217-16,-12-7-173 16,-7-11-64-16,-7-8 2 15,-13-10 75-15,1-4 129 16</inkml:trace>
  <inkml:trace contextRef="#ctx0" brushRef="#br0" timeOffset="168158.6177">7753 12426 287 0,'-13'-7'376'0,"1"3"45"16,-8 1-22-16,6-1-51 15,2 4-63-15,-1 0-62 16,0 4-55-16,0-1-23 0,7 8-18 16,-2 1-1-16,8 2 18 15,0 9 18-15,8-2 20 16,4 4 8-16,1 1-4 16,7 0-13-16,0-1-27 15,6 2-25-15,6-6-21 16,1-6-15-16,6-1-11 15,0-6-13-15,7-5-12 16,6-6-6-16,-1-5-8 16,-4-3-10-16,-9-3-10 15,-18-4-2-15,-7-5-6 0,-13-2 1 16,-6 3 8-16,-21-4 11 16,-5 1 10-16,-7 3 15 15,-13 0 16-15,-1-1 4 16,-5 5 2-16,-1 4-11 15,7 3-10-15,0 3-14 16,6 5-26-16,1 6-52 0,6 1-111 16,13 3-139-1,0 8-228-15,6-1-208 0,1 1-97 16,-1 0-14-16,0-1 69 16,14 1 120-16,6-1 218 15</inkml:trace>
  <inkml:trace contextRef="#ctx0" brushRef="#br0" timeOffset="169191.6206">9206 10848 96 0,'14'-9'304'16,"-8"3"53"-16,7-2 0 15,0 1-31-15,-6-1-45 16,5-2-44-16,2 3-32 15,-8-1-33-15,1 1-23 16,0 3-23-16,-1 0-9 16,0 8-5-16,7 3 3 15,1 5 20-15,-2 5 31 16,8 12 40-16,0 5 33 0,13 10 22 16,-8 7 6-16,8 11-13 15,6 4-26-15,-6 7-33 16,12-3-39-16,-6 0-32 15,0 0-28-15,0-5-25 16,1-6-21-16,-1 3-15 16,0-6-20-16,-7-5-37 15,7-8-52-15,1-2-76 16,-8-12-103-16,-6-3-110 0,1-8-147 16,-2-7-193-16,1-15-73 15,0-6 10-15,-6-9 69 16,-7-10 90-16,0-4 144 15</inkml:trace>
  <inkml:trace contextRef="#ctx0" brushRef="#br0" timeOffset="169684.4672">11403 10723 26 0,'6'-15'338'16,"0"4"63"-16,-6-4 56 15,0 8-12-15,0 0-69 16,-6-1-64-16,0 8-52 16,-1 0-37-16,0 8-31 15,1 3-25-15,0 7-3 16,6 0 15-16,6 11 17 16,7 5 18-16,6 2 8 15,1 8 3-15,13 12-8 16,6-2-23-16,-1 5-32 0,9 3-34 15,-2 4-29-15,1-4-27 16,-1 0-23-16,1 1-21 16,-1-5-24-16,-5-3-42 15,-1-7-73-15,-7-8-106 16,7-3-120-16,-13-12-157 16,7-6-213-16,-1-13-86 15,1-6 6-15,-1-9 69 0,-5-14 100 16,-1-10 150-1</inkml:trace>
  <inkml:trace contextRef="#ctx0" brushRef="#br0" timeOffset="170244.664">12986 10444 60 0,'-6'-7'343'0,"6"3"58"16,0 1 42-16,0 3-38 16,0 0-76-16,0 0-69 15,0 7-56-15,0 0-38 16,6 8-25-16,0 7-4 0,1 4 7 15,13 6 18-15,6 12 18 16,6 4 16-16,1 10 10 16,19 9 4-16,-7 2-13 15,8 8-23-15,-1 0-26 16,6-4-29-16,-6 4-25 16,1-6-31-16,-8-3-23 15,1-6-16-15,-14-3-10 16,1-6-21-16,-13-10-46 15,-8-7-96-15,2-6-152 0,-14-9-276 16,-14-9-147-16,-5-9-63 16,-7-3-2-16,-20-11 73 15,-6-7 141-15</inkml:trace>
  <inkml:trace contextRef="#ctx0" brushRef="#br0" timeOffset="171275.1886">7063 10437 130 0,'-13'3'395'0,"13"4"57"16,0 5 48-1,0-1-33-15,6 0-89 0,7 1-61 16,0-2-32-16,7-3-11 16,6 1 2-16,0-8-11 15,7-4-26-15,-1-3-38 16,-5-7-42-16,5-9-41 16,-6-3-44-16,-13 0-32 15,0-3-17-15,-13-5-11 16,-13-2-13-16,0 4-17 0,-7-4-10 15,-12 2-8-15,12 5-2 16,-6 2-4-16,13 10 2 16,1 5 7-16,4 10 7 15,16 8 9-15,-2 9 10 16,20 10 13-16,-1 5 18 16,9 7 11-16,5 0 7 15,-1 2-2-15,9 2-3 16,-9-4-11-16,1-4-23 15,-6-1-30-15,-7-6-51 16,-6-7-52-16,-1-4-74 0,1-5-89 16,-8-6-123-16,2-11-158 15,-8-8-68-15,8-6-7 16,-14-13 40-16,0-7 72 16,-14-5 125-16</inkml:trace>
  <inkml:trace contextRef="#ctx0" brushRef="#br0" timeOffset="171701.396">7487 9986 227 0,'-8'-18'416'16,"8"11"74"-16,14 11 72 15,-1 10-47-15,19 11-83 16,8 9-59-16,5 6-59 16,1 4-61-16,6 0-60 15,-6 0-60-15,-1-1-42 16,-5-9-29-16,-8-2-20 0,1-6-17 15,-7-4-9 1,-7-7-11-16,-6-4-26 0,-6-3-31 16,5-8-33-16,-12-4-18 15,8-4-14-15,-2 1-1 16,0-3 13-16,7 2 28 16,0 4 34-16,14-1 23 15,5 10 22-15,13-1 20 16,-5 4 24-16,5 2 25 15,-12 1 34-15,-7-1 37 0,-14 2 37 16,-18 3 25-16,-13-5 9 16,-13 1-5-16,-14-3-25 15,-13 0-35-15,-6-5-44 16,-6-3-68-16,-2-3-103 16,2-5-140-16,6-4-187 15,19-2-259-15,13-1-134 16,13-6-44-16,28-2 39 15,11-2 102-15,13 2 166 16</inkml:trace>
  <inkml:trace contextRef="#ctx0" brushRef="#br0" timeOffset="173189.8188">13169 9731 139 0,'-7'-8'373'15,"7"8"36"-15,-7-4 37 0,7 8-37 16,-6 4-112-16,6 1-64 15,0 7-29-15,6 5-7 16,1 5-13-16,6 0-15 16,-1 3-14-16,8 3-16 15,-6 2-23-15,5-5-21 16,1 0-19-16,-1-2-20 16,-6-2-17-16,0-3-14 15,0-4-6-15,-6-3 9 16,-1-4 4-16,0-8 4 0,-6-3 1 15,0-3 3-15,-6-8-4 16,0-4-21-16,-1-7-18 16,1-4-13-16,-7 1-10 15,6-1-3-15,-6-3-1 16,0 4 6-16,0-2 6 16,0 6 6-16,7 2 5 15,-1 5 0-15,1 3 0 16,6 0-3-16,0 11 3 15,6 0 1-15,7 3 1 16,7 8 3-16,-1 4 7 0,7 7 11 16,6-1 15-16,1 10 16 15,0-2 15-15,0 0 15 16,-1 1 7-16,-5-5-1 16,-2 1-12-16,1 0-10 15,-6-9-12-15,0-2-3 16,-8-3 3-16,1-6 0 15,-6-6 1-15,0-4-3 16,5-6-3-16,-5-5-8 0,-7-3-17 16,-7-4-7-16,1 0-7 15,0 0-3-15,-1 0-1 16,0 3-2-16,1 2 1 16,-1 5-3-16,7 1-1 15,0 5 0-15,0 1 0 16,13 10 0-16,1 1 1 15,-2 5 4-15,14 8 1 16,-6-1 2-16,7 1 2 16,5-2-2-16,-6-3 1 0,-1-2-5 15,2-8-2-15,5-8 0 16,1-3-2-16,-7-12-3 16,-6-6-4-16,0-1 1 15,-14-3 1-15,0 0 9 16,1 2 15-16,-7 6 10 15,6 6 11-15,1 5 18 16,-1 10 16-16,7 3 7 16,7 11-4-16,0 1-2 0,-1 7-1 15,1-3-36 1,6 0-89-16,-7-2-145 0,1-2-167 16,0-4-218-16,-1-4-179 15,-6-7-74-15,0-7 22 16,-7-4 103-16,1-7 143 15</inkml:trace>
  <inkml:trace contextRef="#ctx0" brushRef="#br0" timeOffset="173664.3639">14178 9756 191 0,'-12'-25'381'0,"-8"-2"53"16,0 2 34 0,14 2-78-16,-1 6-118 0,14-5-86 15,6 7-62-15,12-4-43 16,9 5-21-16,5-1-2 15,-7 0 14-15,1 4 28 16,-13 1 34-16,-8 2 33 0,-6 4 15 16,-6 4 2-1,-18 8 6-15,-2 3 3 0,-13 8-10 16,1 6-20-16,-1 8-13 16,7 4-12-16,6-1-25 15,14 4-33-15,-1-7-25 16,7-4-16-16,7-6-10 15,13-12-12-15,-1-7-21 16,7-13-33-16,0-5-40 16,0-11-42-16,-6-11-39 0,-7-5-36 15,-13-7-6 1,-7-4 17-16,-13 1 49 0,-6 3 71 16,-6 5 83-16,-1 6 70 15,1 8 44-15,6 11 33 16,7 7 14-16,5 14-13 15,8 11-28-15,18 9-26 0,8 7-15 16,0 7-18-16,13-1-60 16,-1-4-90-16,1 4-115 15,-1-2-120-15,-12-5-183 16,-7-7-199-16,-13 0-70 16,-20-8 14-16,-6-5 68 15,-13-9 97-15</inkml:trace>
  <inkml:trace contextRef="#ctx0" brushRef="#br0" timeOffset="173795.366">13761 9547 430 0,'-26'-12'493'15,"7"-2"24"-15,-1 7-16 16,7-4-226-16,0 7-375 16,0 1-216-16,-7 6-116 15,-6 1-53-15,1 3 1 16</inkml:trace>
  <inkml:trace contextRef="#ctx0" brushRef="#br0" timeOffset="174676.1267">18186 9763 144 0,'-13'-52'385'0,"-1"1"67"15,-5 8 64-15,0 2-36 16,-8 9-64-16,7 6-64 16,8 11-29-16,-1 15-9 15,6 15 1-15,14 17 1 0,12 20-4 16,7 25 0-16,20 18-30 15,13 15-50-15,12 7-60 16,1-3-59-16,0-5-44 16,-1-14-53-16,-12-6-61 15,-6-16-101-15,-15-11-137 16,-5-11-149-16,-1-10-232 16,-5-16-143-16,-15-13-40 15,-12-16 47-15,-6-14 108 0,-20-20 133 16</inkml:trace>
  <inkml:trace contextRef="#ctx0" brushRef="#br0" timeOffset="175625.4351">18062 9642 200 0,'-13'-15'376'15,"20"5"30"-15,11-1 32 16,41-1-58-16,32-1-118 16,47-7-60-16,31 3-23 15,53-9-13-15,51-3-21 16,60-8-33-16,58-8-26 0,58-6-19 16,33-3-21-16,14-5-16 15,-1-3-10-15,-7-5-7 16,-19 2-6-16,-32 2 7 15,-27 5 15-15,-25-1 13 16,-33 8 11-16,-27 0 15 16,-31 3 15-16,-27 4 10 15,-39 4 10-15,-20 6 8 0,-25 2 2 16,-20-1-1-16,-13 3-12 16,-20 5-22-16,-19 2-25 15,-13 5-19-15,-20 0-10 16,-6 3-9-16,-21 4 2 0,-5 5-3 15,-13-2-3-15,-7 4 0 16,-7 4 3-16,1 4 8 16,-6 4 3-16,-2 2 16 15,-5 1 14-15,-7 7 13 16,6 4 5-16,-6 4-2 16,7 3 0-16,-7 5-11 0,6 5-13 15,1 9-14-15,5 3-7 16,2 7-8-16,-1 9-5 15,-6-1-4-15,5 7-1 16,1-3-1-16,1 3-5 16,-8 0-5-16,0 1-3 0,-6-1 0 15,-12-3-2 1,-2-5 1-16,-5-6-1 0,-13 0 4 16,-14-5 2-16,-7-6 0 15,-18 0 5-15,-8-4 0 16,-25-4-4-16,-13 0-15 15,-33-3-15-15,-26 0-11 16,-19-1-8-16,-20 1-9 16,-20-1-3-16,-19 1 12 0,-7 4 11 15,-12-2 9 1,-1 2 5-16,-12 0 8 0,-2-2 7 16,-4 2 3-16,-2 0-1 15,-6-4-1-15,1-1-3 16,-1 0 2-16,1-4 4 15,18 6 7-15,7-1 9 16,14-8 6-16,13 3-1 16,6-1 1-16,18 1-3 15,2-3 1-15,19 0 0 16,7 2-1-16,6-6 5 16,13-4-4-16,20 2 1 0,12-8-7 15,20-5-22-15,19-6-30 16,28-4-44-16,24-8-50 15,15-3-65-15,18-3-84 16,13-5-134-16,7 2-163 16,7 2-61-16,6-3-3 15,-6 2 36-15,-1 2 69 16</inkml:trace>
  <inkml:trace contextRef="#ctx0" brushRef="#br0" timeOffset="176064.4296">19736 9532 57 0,'7'-22'416'0,"0"8"66"16,-1-1 56-16,0 3 30 0,-12 5-161 16,6 7-109-16,-6 4-66 15,6 7-34-15,12 11-18 16,1 11 5-16,7 11 14 15,6 11 17-15,7 11 9 16,6 14-10-16,7 4-24 16,-1 12-36-16,7-1-37 15,7 0-53-15,0-3-78 16,-1-7-107-16,-5-8-132 16,-8-8-171-16,-6-15-234 0,-7-6-108 15,-12-14-23-15,-6-12 51 16,-28-11 101-16,-6-7 157 15</inkml:trace>
  <inkml:trace contextRef="#ctx0" brushRef="#br0" timeOffset="177444.3357">19821 11759 168 0,'-26'-8'463'0,"-7"5"82"0,7-3 79 16,-13 1 38-16,7-2-101 16,-7 3-73-16,13 4-59 15,0-4-63-15,6 4-69 16,7 0-73-16,13 4-60 16,7 7-41-16,5 3-24 15,8 9-1-15,13 10 6 16,-1 0-5-16,1 7-11 15,6 8-14-15,-6 0-11 0,-8 3-16 16,-5-3-11-16,-6-1-6 16,-22 1-5-16,2-8-11 15,-20 0-20-15,-7-7-41 16,-6-4-73-16,-7-10-126 16,-5-8-168-16,-1-7-290 15,-1-19-154-15,2-11-50 16,5-10 22-16,7-15 99 15,-1-7 150-15</inkml:trace>
  <inkml:trace contextRef="#ctx0" brushRef="#br0" timeOffset="177768.4383">19039 11379 210 0,'-26'-11'484'0,"0"7"68"0,13 4 68 16,7 7 24 0,12 4-176-16,14 0-121 0,6 1-71 15,13-2-50-15,0-3-48 16,0 1-30-16,7-12-23 16,-14-3-1-16,-12-5-2 15,-14-2-2-15,-12 0-7 16,-14-5-15-16,-19 5-17 15,-7-2-21-15,-12 7-34 16,6-3-79-16,0 8-126 0,-1 0-163 16,8 8-254-1,5 0-156-15,2 0-64 0,5-2 19 16,1 4 91-16,5-4 142 16</inkml:trace>
  <inkml:trace contextRef="#ctx0" brushRef="#br0" timeOffset="179314.0589">17964 8976 180 0,'0'-15'439'15,"0"7"66"-15,-6-3 46 16,6 4-33-16,-7 4-138 15,7 3-78-15,0 3-54 16,0 8-39-16,7 4-27 16,6 2-16-16,-1 6-22 0,2 2-34 15,-2 2-28-15,8-2-26 16,0 4-16-16,-1-3-12 16,-5-1-6-16,-2-2-4 15,-5-5 16-15,6-7 18 16,-6-3 7-16,-7-6 6 0,6-4-3 15,0-6-6-15,1-11-28 16,-7-3-25-16,0-3-19 16,0-5-11-16,-7 1-1 15,1-3 0-15,-7-2 14 16,0 5 16-16,6 3 14 16,1 4 6-16,6 8-1 0,0 3 0 15,13 7-9-15,13 4-7 16,0 7-6-16,7 5-3 15,5 5 4-15,-5-2 0 16,7 3 1-16,-8 5 1 16,-6-4 2-16,1-5-1 15,5 1-6-15,-13-5-4 0,1 1 0 16,-7-7-7-16,0-4-8 16,-7-4-5-16,1 0 1 15,-7-6 2-15,-7-5 0 16,7 0 3-16,-6-3 9 15,6-4 6-15,0 3 6 0,6 5 3 16,-6-1 6-16,7 5 2 16,-1 6 1-16,8 4 7 15,5 4 7-15,-6 3 9 16,7 7 2-16,-1 1 3 16,1 7-6-16,-1 0-6 0,1 4-18 15,0-4-28-15,-8 0-16 16,8-5-3-16,-14-5-2 15,1-9-4-15,-1-6 7 16,-12-5 12-16,6-6 11 0,-7-8 1 16,1 4 2-16,0-5 10 15,6 5 6-15,0 7 3 16,12 0-1-16,1 7 3 16,7 0-3-16,12 8-6 15,7 4-16-15,7 3-26 16,-1 3-32-16,8-3-38 15,6-3-30-15,-1-1-25 0,7-3-9 16,-6-4 8-16,6-4 27 16,-6-3 30-16,-7-8 28 15,-13 1 28-15,-7-5 29 16,-12 1 29-16,-13-1 33 16,-14 5 38-16,-13 3 41 0,2 4 29 15,-15 7 25-15,7 7 21 16,0 8-12-16,12 3-23 15,8 3-33-15,6 2-27 16,13-5-33-16,6 1-30 0,1-12-15 16,13-3-12-16,5-8-14 15,2-11-15-15,-7-3-11 16,-7-8-8-16,-13-7-6 16,-7-3 0-16,-19-5 12 15,-13 1 23-15,-13 3 44 16,-13 1 58-16,-1 3 62 0,8 7 40 15,5 8 21-15,8 3 12 16,13 15-16-16,12 4-39 16,14 11-48-16,6 6-37 15,19 4-22-15,7 6-61 16,7 1-102-16,-1 1-152 16,-5 0-182-16,-7 0-285 15,-15-7-158-15,-4-1-51 0,-20-6 37 16,-8-9 117-16,-12-6 164 15</inkml:trace>
  <inkml:trace contextRef="#ctx0" brushRef="#br0" timeOffset="179465.4263">18662 8807 133 0,'-73'-11'465'0,"15"0"48"15,6-1 13-15,12 2-21 16,21 3-307-16,19-1-350 15,13 1-195-15,13-4-104 16,13 0-41-16,13-1 6 0</inkml:trace>
  <inkml:trace contextRef="#ctx0" brushRef="#br0" timeOffset="179815.9489">19501 8763 127 0,'47'15'504'15,"-2"-5"87"-15,1 1 83 16,-1-3 61-16,7-8-171 16,7-4-173-16,6-3-123 15,0-7-124-15,1-1-132 16,-8-4-111-16,-18 5-71 0,-8-5-42 16,-19 4-4-16,-20 5 34 15,-13-5 70-15,-12 7 90 16,-1 2 87-16,-5-3 70 15,5 9 62-15,1 5 49 16,12 5 20-16,-6 9-5 0,19 2-25 16,1 8-26-16,19 5-40 15,0 3-48-15,13-4-79 16,0-4-130-16,0-4-142 16,14-6-188-16,-8-8-240 15,1-7-124-15,-1-8-26 16,-13-7 58-16,-5-8 100 0,-14-6 162 15</inkml:trace>
  <inkml:trace contextRef="#ctx0" brushRef="#br0" timeOffset="179966.7164">20024 8584 480 0,'-14'-30'613'16,"8"7"90"-16,6 17 75 0,6 6-45 16,14 11-217-16,12 10-191 15,7 8-202-15,7 8-265 16,6 7-338-16,0-4-187 15,7 1-101-15,-7-1-27 16,1-7 81-16,12-7 164 0</inkml:trace>
  <inkml:trace contextRef="#ctx0" brushRef="#br0" timeOffset="180896.3914">25803 8517 195 0,'-6'-3'391'16,"-1"0"53"-16,-6-2 42 0,0 5-67 15,-7 5-102 1,8-2-69-16,-15 4-41 0,7 3-29 16,2 6-15-16,4 2 20 15,8 7 23-15,6 8 36 16,0 11 27-16,20 11 13 16,-8 8-4-16,14 9-38 15,1 6-38-15,-1 11-53 0,6-2-51 16,-7 1-32-16,2-1-21 15,-1-5-17-15,0-10-42 16,0-9-63-16,-6-5-113 16,-1-13-147-16,1-5-232 15,-1-11-190-15,-6-10-72 16,-6-9 4-16,-7-17 83 16,-7-8 129-16</inkml:trace>
  <inkml:trace contextRef="#ctx0" brushRef="#br0" timeOffset="181464.4636">25243 7466 302 0,'-7'-11'444'16,"-6"11"65"-16,-7 11 63 15,8 11-82-15,-2 7-109 0,14 7-63 16,14 8-61-16,4 1-54 15,16-1-59-15,11-8-42 16,7-6-34-16,-6-4-24 16,12-9-15-16,1-5-14 15,0-9-19-15,-7-6-23 16,-7-9-26-16,-5-2-24 0,-7-9-15 16,-21 2-4-16,2-1 12 15,-14 0 31-15,-8 0 44 16,2 8 35-16,-6 6 26 15,4 4 27-15,-4 8 26 16,12 7 12-16,-7 7-7 0,14 4-6 16,-1 0-4-16,8 5-19 15,-2-2-21-15,8-4-37 16,-1-2-65-16,1-5-67 16,0-3-68-16,6-3-69 15,6-8-78-15,1-4-73 16,-1-7-47-16,-5-11-32 0,5-3-13 15,-19-8 10-15,0-11 44 16,-20 0 70-16</inkml:trace>
  <inkml:trace contextRef="#ctx0" brushRef="#br0" timeOffset="181880.1442">25927 7425 305 0,'-27'-32'404'0,"8"6"49"0,6 8 41 16,7 9-57-16,6 9-64 15,6 9-37-15,14 13-22 16,-1 7-4-16,14 7-22 15,6 9-47-15,6-2-53 16,1-2-61-16,-1 2-47 0,1-6-33 16,-13-8-19-1,6-3-15-15,-13-4-6 0,-6-7-9 16,6-7-28-16,-7-4-34 16,-5-13-51-16,4-2-51 15,2-7-50-15,0-4-36 16,5-3 5-16,2-4 21 0,-1-1 46 15,13 4 60-15,0 0 57 16,7 5 47-16,6 6 35 16,0 5 35-16,0 10 42 15,-6 3 40-15,-7 8 42 16,-13 7 46-16,-13 4 39 16,-20 7 15-16,-19 1-6 15,-13 3-25-15,-13 0-36 0,-13-1-46 16,0-5-50-16,-7-2-63 15,0-3-87-15,1-7-127 16,6-8-149-16,6-3-264 16,0-4-171-16,7-11-67 0,-7-1 9 15,14-2 77-15,-7 3 125 16</inkml:trace>
  <inkml:trace contextRef="#ctx0" brushRef="#br0" timeOffset="184124.2098">9852 12657 27 0,'-7'-3'389'0,"1"3"50"16,-1 3 35-16,-6 1 8 0,0-4-138 16,7 7-118-16,-8-4-70 15,8 1-36-15,-7 4-17 16,13-5-2-16,-6 1 13 16,-1 0 26-16,7-4 25 15,0 3 19-15,-7-3 10 16,7 3-4-16,0-3-21 15,0 5-35-15,0-5-36 0,0 4-31 16,-6-1-29-16,6 0-20 16,-14 5-10-16,8-1-3 15,-13 9-2-15,6 1 4 16,-14 4 1-16,-5 6 2 16,-7 2 6-16,-7 4 7 15,1-1 5-15,-1 2 0 16,7-5 4-16,-6-7-3 0,12 0 0 15,1-4 2 1,12-7 0-16,0 1 6 0,7-5 2 16,0-4 1-16,7 6-5 15,6-9-12-15,6 0-8 16,14 0-8-16,12 0-10 16,7 3-1-16,20-3-1 15,13 3 0-15,-1 5-29 16,8-5-64-16,5 5-80 15,-5-4-102-15,-1-4-149 16,-13 0-211-16,0-4-84 16,-6-4 3-16,-14-3 51 0,1-7 83 15,-1-4 143-15</inkml:trace>
  <inkml:trace contextRef="#ctx0" brushRef="#br0" timeOffset="184336.0873">10438 12847 175 0,'-6'0'460'0,"6"8"55"15,0-4 43-15,6-4-14 16,7 3-183-16,13-3-120 0,7-3-86 16,13-9-82-16,5 5-86 15,2-3-99-15,-1-2-165 16,0 1-163-16,-13 0-83 15,-19 4-18-15,-20 2 23 16,-14 5 61-16</inkml:trace>
  <inkml:trace contextRef="#ctx0" brushRef="#br0" timeOffset="184500.45">10510 12928 243 0,'-46'29'437'16,"7"1"63"-16,6-5 57 15,14-3-33-15,12-7-143 16,14-4-104-16,19-8-97 15,20-11-120-15,19-1-146 16,0-7-212-16,13-5-174 16,1-5-83-16,-8-3-20 15,-6-4 39-15,-6 0 78 16</inkml:trace>
  <inkml:trace contextRef="#ctx0" brushRef="#br0" timeOffset="185375.9889">11194 12547 305 0,'0'-7'450'0,"0"0"45"15,0 7 45-15,-6 0-65 16,-1 3-119-16,0 8-62 16,14 1-31-16,0 5-17 0,6 3-19 15,6 1-26-15,0 1-28 16,1 0-32-16,6 3-31 15,-7-2-22-15,1-2-25 16,0 1-20-16,-1-3-17 16,-5-6-12-16,-2-1-6 15,-5-1-5-15,0-3 2 16,-7-5-14-16,0 0-10 16,0-6-11-16,-7 0-14 15,-6-8-16-15,0-4-13 0,-7-3 6 16,1-5 6-16,-8-2 7 15,8-4 14-15,6-4 15 16,0-1 11-16,7 3 7 16,-8 0 7-16,14 6 5 15,-6 3-1-15,12 8 2 16,-6-1-1-16,14 7-4 16,5 4-2-16,-6 4 1 15,6 4 5-15,1 4 4 0,0 3 7 16,6 0 10-16,0 7 12 15,6 0 7-15,2 0 2 16,4 8-4-16,7 0-6 16,2-1-4-16,-9 1-9 15,1 0-7-15,1-5-6 16,-14-2-7-16,-1-1 2 16,2-7 0-16,-14 1-7 15,-6-9 1-15,-1-3-1 0,-12-3-8 16,-1-5-13-16,1-7-17 15,-8 4-4-15,2-7-8 16,4 0 0-16,-4-1 11 16,6 4 8-16,6-2 12 15,6-3 6-15,0 7 6 16,8 5 6-16,5 0 7 16,-6 8 15-16,13 4 11 15,0 4 11-15,-6 2 5 0,12 9-2 16,-6-1-9-16,7-3-19 15,-7 3-17-15,6-10-17 16,-5-1-20-16,5-14-13 16,-6-4-10-16,-7-8 5 15,8-6 9-15,-14 2 15 16,0 1 24-16,0 5 21 16,0 5 26-16,7 5 12 15,-8 3 4-15,15 12-4 16,-1-1-16-16,-7 1-58 0,7 2-94 15,0-3-112-15,-6-3-157 16,-1 0-177-16,-5 0-103 16,-8-8-15-16,-6-4 49 15,-6-1 85-15,-14-7 144 16</inkml:trace>
  <inkml:trace contextRef="#ctx0" brushRef="#br0" timeOffset="185532.0974">12243 12489 299 0,'-52'-26'436'0,"-6"1"71"0,5-5 45 16,14 5-78-16,0-2-140 15,20 6-123-15,5 3-117 16,14-1-104-16,20 4-89 16,6 1-82-16,0 9-89 15,13 3-70-15,6 4-53 16,1 3-31-16,7-2 10 16,6 1 38-16,-1-4 67 15</inkml:trace>
  <inkml:trace contextRef="#ctx0" brushRef="#br0" timeOffset="185908.149">12581 12269 107 0,'47'-5'312'0,"-15"5"78"0,-12 0 37 16,-7 5-1-16,-13 6-24 16,-20 7-35-16,7 4-20 15,-13 6-20-15,7 7-30 16,5 1-37-16,8 0-41 16,12 1-54-16,8-4-67 15,5-4-57-15,7-7-38 16,7-10-26-16,-1-9-19 0,1-6-18 15,-7-12-6 1,-6-8 1-16,-8-6-9 0,-18-7-2 16,-7-5 1-16,-20-2 8 15,-6-2 24-15,-13 1 59 16,7 1 70-16,-2 9 67 16,9 5 39-16,11 3 25 15,15 12 13-15,12 10-28 16,20 4-45-16,12 11-46 15,7 7-26-15,13 9-29 0,7 2-55 16,-1 7-79-16,-6 1-96 16,-13-1-109-16,-5 5-113 15,-16-5-152-15,-11 1-151 16,-14-3-36-16,-19-9 36 16,-6-4 73-16,-20-6 94 15</inkml:trace>
  <inkml:trace contextRef="#ctx0" brushRef="#br0" timeOffset="186197.3132">11669 12385 390 0,'-25'-2'472'0,"5"-2"56"15,6 0 47-15,8 4-89 16,12 0-129-16,2-4-67 15,11-3-33-15,1-1-36 16,0-2-34-16,-2-5-32 0,-10 1-25 16,-8-2-23-16,-8 2-22 15,-10 3-15-15,-9 4-24 16,-13 2-72-16,8 5-109 16,-1 5-137-16,1 6-208 15,-1 0-161-15,7 8-73 16,7-6 11-16,6 3 71 15,0 1 110-15</inkml:trace>
  <inkml:trace contextRef="#ctx0" brushRef="#br0" timeOffset="186630.8486">8561 14225 293 0,'-19'29'445'0,"26"-11"40"15,38-6 32-15,34-16-66 16,51-11-152-16,46-18-78 0,59-15-41 16,31-11-35-16,21-7-36 15,-7-3-50-15,-26 8-63 16,-26-2-65-16,-19 8-63 15,-40 11-52-15,-32 7-40 16,-33 11-17-16,-39 9-54 16,-39 13-80-16,-38 8-31 0,-34 13 7 15,-38 9 21 1,-34 11 27-16</inkml:trace>
  <inkml:trace contextRef="#ctx0" brushRef="#br0" timeOffset="186909.9112">9741 14192 247 0,'-150'62'445'15,"20"-7"55"-15,39-11 44 16,26-4-34-16,31-11-108 16,48-14-78-16,45-11-49 15,44-11-23-15,54-23-13 16,39-10-29-16,31-11-46 16,2-8-34-16,-8 5-24 15,-6 2-29-15,-26 4-28 0,-26 5-23 16,-13 7-10-16,-40 2-6 15,-11 8-5-15,-28 8-1 16,-18 4-14-16,-15 2-34 16,-11 1-63-16,-9 5-82 15,-10-2-102-15,-2 4-194 16,-6 0-151-16,-14 0-54 16,-4 1 16-16,-9 3 56 0,-5 0 89 15</inkml:trace>
  <inkml:trace contextRef="#ctx0" brushRef="#br0" timeOffset="188415.8056">20622 11690 141 0,'-12'-14'361'16,"-1"-1"54"-16,6-4 48 15,7 5-68-15,0-5-65 16,7 2-50-16,-7 1-29 16,6 5-16-16,-6 1-16 15,0 2-17-15,-6 4-9 16,-14 12-11-16,-12 10-14 15,-7 7-20-15,-14 11-16 16,-12 10-10-16,-1 0-14 16,-5 6-16-16,0 0-12 0,6-6-10 15,6 0-7-15,7-14-3 16,6-3-9-16,20-7-6 16,19-11-12-16,14-4-10 15,12-7-12-15,14 0-7 16,13-7-6-16,13 3-2 15,6 4-2-15,12 0-2 16,8 4-3-16,6 0-23 0,1 3-32 16,-8 0-60-16,1 2-79 15,-7-7-97-15,1 2-178 16,-1-4-165-16,0-6-65 16,-6-6 7-16,-7-7 53 15,-6-2 85-15</inkml:trace>
  <inkml:trace contextRef="#ctx0" brushRef="#br0" timeOffset="188616.9974">21346 11756 413 0,'-13'3'538'0,"7"-6"77"16,6 3 56-16,6-8-82 15,20 2-168-15,13-6-119 16,20-3-119-16,6 1-135 15,0-5-143-15,6 1-204 16,-12 7-217-16,-13 0-115 16,-20 4-28-16,-26 7 28 0,-20 4 72 15</inkml:trace>
  <inkml:trace contextRef="#ctx0" brushRef="#br0" timeOffset="188763.9793">21463 11789 150 0,'-45'33'395'0,"12"0"48"16,20-8 41-16,7-2-4 15,12-8-153-15,20-5-103 16,27-14-93-16,12-7-107 16,19-7-155-16,8-11-179 15,-1-1-125-15,0-6-61 16,-13-1-8-16,-6-4 50 16</inkml:trace>
  <inkml:trace contextRef="#ctx0" brushRef="#br0" timeOffset="189175.5203">22278 11393 95 0,'6'-25'430'16,"-6"7"60"-16,0 3 65 16,0 7 57-16,-6 11-114 15,6 9-81-15,0 10-45 16,6 0-34-16,14 7-49 16,6 4-61-16,13 4-67 0,0-1-72 15,13-6-50-15,1-5-32 16,5-14-35-16,0-6-34 15,8-17-22-15,-1-10-2 16,-6-7-2-16,-8-8-4 16,-17 0 7-16,-15-7 23 15,-13 8 30-15,-19-1 43 16,1 8 38-16,-2 10 40 16,-6 8 42-16,1 8 30 15,6 13 12-15,6 9-11 0,7 6-19 16,14 5-22-16,5 3-29 15,13-4-29-15,1 0-35 16,-1 0-47-16,1-6-56 16,7 0-72-16,-8-9-80 15,7-3-77-15,-6-7-71 16,5-8-67-16,2-7-83 16,-1-3-86-16,0-12-14 0,7-11 29 15,-14-7 56-15,-5-7 80 16</inkml:trace>
  <inkml:trace contextRef="#ctx0" brushRef="#br0" timeOffset="189592.133">23411 11037 159 0,'-26'-36'442'0,"1"7"77"15,5 11 72-15,-6 7 34 16,13 11-108-16,6 7-82 16,14 11-64-16,6 4-49 15,7 11-54-15,6 8-64 16,6 2-63-16,7 5-45 0,-6-3-35 15,-1-2-24-15,-6-10-18 16,1-4-14-16,5-7-21 16,-13-7-37-16,7-7-39 15,-6-8-42-15,-7-4-45 16,0-7-28-16,-6-3-2 16,5-2 20-16,2 1 32 15,-2 1 38-15,8 3 54 0,13 3 48 16,-1 5 35-16,14 6 32 15,-7 5 32-15,-6 3 45 16,-1 3 40-16,-12-3 26 16,-20 3 14-16,-20 1-1 15,-12 1-16-15,-21-5-39 16,-12 3-59-16,-6-3-75 16,-8-4-84-16,2 1-103 15,-2 0-107-15,1-6-115 16,6 2-139-16,1 4-132 0,6 3-40 15,-1 1 34-15,1 1 71 16,0 5 96-16</inkml:trace>
  <inkml:trace contextRef="#ctx0" brushRef="#br0" timeOffset="190121.7311">21007 12368 2 0,'-111'54'367'0,"20"-6"57"15,13-7 43-15,26-5 18 16,13-10-100-16,33-11-82 16,31-5-58-16,33-12-19 15,41-10-14-15,25-13-26 16,32-5-27-16,6-3-36 15,8 0-49-15,-1-4-81 0,-5 8-77 16,-22 0-69-16,-24 7-63 16,-20 7-42-16,-33 4-50 15,-39 8-62-15,-26 9-45 16,-33 13-14-16,-32 3 5 16,-26 7 17-16,-19 8 77 15,-14 3 137-15,-1 4 138 16,-5 4 129-16,6-5 114 0,7 6 93 15,19-6 42 1,14-6 2-16,25 0-5 0,20-12-15 16,33-6-30-16,38-8-34 15,33-11-24-15,33-11-13 16,26-8-6-16,25-6-16 16,8-8-22-16,0 0-25 15,-14 3-38-15,-12 1-48 16,-28 4-68-16,-18 2-69 15,-26 9-79-15,-26 3-119 0,-21 11-160 16,-24 0-88-16,-27 7-24 16,-20 9 8-16,-20-7 44 15,-18 7 104-15</inkml:trace>
  <inkml:trace contextRef="#ctx0" brushRef="#br0" timeOffset="197724.6561">8673 13612 126 0,'-20'5'400'0,"-7"2"51"15,1-2 52-15,-6 1 11 16,6-2-128-16,-7 0-71 16,1-1-32-16,5 1-27 15,2 0-34-15,5 0-33 16,0-2-40-16,8 3-38 16,5-2-29-16,7 1-19 15,19-4-4-15,21-4-9 16,18-4-6-16,27-6-2 15,20-3-4-15,12-10-5 0,13-2-13 16,-6 0-10-16,-1-1-5 16,-19 1-6-16,-12 3 2 15,-20 8 0-15,-27 3 1 16,-19 5 1-16,-32 6 2 16,-27 10 1-16,-38 9 1 15,-20 7-1-15,-20 12 11 16,-13 6 16-16,-13 4 20 15,7 0 13-15,12-3 7 0,14-5 9 16,26-7-9 0,13-4-12-16,19-6-17 0,20-5-13 15,7-6-10-15,12-1-14 16,1-7-9-16,6 4-19 16,0 0-36-16,6-4-44 15,-6 0-66-15,7 0-75 16,12 0-90-16,7-4-192 15,20-3-134-15,6-11-47 16,13-5 18-16,0-10 55 0,14-7 86 16</inkml:trace>
  <inkml:trace contextRef="#ctx0" brushRef="#br0" timeOffset="199309.69">14641 9740 231 0,'-7'0'343'0,"1"-3"48"15,0-1-23-15,-2 2-41 16,2-3-38-16,0 2-43 16,-7 3-40-16,6-4-31 15,1 4-29-15,-7-4-26 16,7 4-22-16,-2 0-16 0,2 0-10 15,0 4-2-15,-8 0-4 16,8-4 2-16,0 0 0 16,-1 3-5-16,1 2-6 15,-1-5-3-15,7 0-6 16,0 0-3-16,7 0-5 16,6-5-5-16,13 2-6 15,13-9-7-15,13 5-7 16,7-3-6-16,6-2 0 15,0-2-6-15,6 6-1 16,-5-3-1-16,5 4 0 0,1 0-1 16,0-1-1-16,-1 5 1 15,-6-4-10-15,-6 2-17 16,-13 5-18-16,-7-2-20 16,-13 2-20-16,-7 0-27 15,-5 2-22-15,-14 3-21 16,-7 2-24-16,-6-4-25 15,-6 5-34-15,5-1-47 0,-12-7-37 16,0 4-10-16,1-8 11 16,-2 1 27-16,1-1 43 15,-6-7 75-15,-1 4 93 16,7-4 85-16,0-1 71 16,0 5 72-16,6 1 58 15,1-2 36-15,-1-4 12 16,7 9-9-16,0-5-23 15,6 2-28-15,1 1-28 0,0 1-23 16,6 1-21-16,0-1-21 16,0 4-11-16,6-3-11 15,14 3-8-15,5 3 1 16,8 1-2-16,0-1-1 16,19 1-7-16,-6 1-10 15,5 1-9-15,2 2-11 0,-7-5-8 16,-1 5-1-16,-5-1 0 15,-8 0-1-15,-7 0 1 16,2 1-1-16,-8-4 2 16,-6 0 13-16,1 0 17 15,-8-4 25-15,7 2 21 16,-6-2 20-16,-7 0 9 16,0 5-5-16,-7-5-14 0,-6 0-24 15,0 2-23 1,-7 3-20-16,-6 6-14 0,-6 0-10 15,-1 7 0-15,1 3-1 16,-1 5 2-16,1 0 1 16,5 6-5-16,8 2-25 15,0-5-47-15,5 4-68 16,8-4-89-16,-1-2-149 16,7-2-205-16,-7 1-89 15,7-8-17-15,-6-4 35 16,-7 1 70-16,0-3 140 0</inkml:trace>
  <inkml:trace contextRef="#ctx0" brushRef="#br0" timeOffset="203878.0469">27159 7360 82 0,'0'0'282'15,"0"0"41"-15,0 0-14 16,-8-3-32-16,8 3-48 16,0-5-48-16,-6 5-40 15,0-3-35-15,-1 3-29 0,7 0-26 16,-6 0-17-16,-1 0-15 15,0 0-9-15,1 0-5 16,0 0-1-16,6 3-4 16,0 2 1-16,-8-5 6 15,8 3 5-15,0-3 4 16,-6 3 5-16,6-3 9 0,0 4 7 16,0-4 7-16,0 0 8 15,0 0 8-15,-6 0 5 16,6 4 7-16,-6-4 0 15,6 0-1-15,0 0-6 16,-7 0-10-16,0 0-5 16,1 0-8-16,6 0-5 0,-7 0-6 15,7 0-4-15,-6 0-1 16,6 0-3-16,0 0 2 16,0 0-2-16,0 0 7 15,0 3 12-15,0-3 16 16,-6 4 10-16,6-4 11 15,0 4 8-15,-8-4-1 0,2 4-7 16,6-1-16-16,-12-3-14 16,5 4-15-16,0 3-9 15,1-4-11-15,-1 5-4 16,7-4-3-16,-6-1 0 16,6 1 0-16,-7-4-2 15,7 3 0-15,0-3-1 0,7 0 5 16,12 0 4-16,7 0 1 15,13-7 2-15,7 4 7 16,13-1 7-16,12-4-1 16,8 5 1-16,6-1 2 15,-1 4 4-15,7-3-2 16,0 6-5-16,-6-3-10 16,-6 4-16-16,-8-1-24 0,-12 5-29 15,-7 3-29-15,-20-4-41 16,1 5-38-16,-20-1-39 15,0 3-33-15,-13-2-40 16,-6-6-69-16,-8 2-88 0,2-5-67 16,-8 1-8-16,0-11 21 15,1-4 45-15,-7-4 87 16</inkml:trace>
  <inkml:trace contextRef="#ctx0" brushRef="#br0" timeOffset="204309.984">27797 7228 148 0,'-20'-18'392'16,"14"3"58"-16,-8 3 37 16,8 6-67-16,6-2-103 15,0 4-91-15,6 8-71 16,8 0-42-16,12 0-26 16,0 7-10-16,7 0-11 15,6 3-2-15,6 1 1 0,1-1-4 16,-1 1-4-16,1 3 2 15,-1 1-1-15,1-5-5 16,-7 1-5-16,-6 0-7 16,-1-1-4-16,-12-3-5 15,0-3 4-15,-1 3 9 16,-12-4 10-16,-7 0 9 0,0 0 4 16,-7 1 6-16,-6-1 3 15,-7 0 1-15,1 4 2 16,-7 0 6-16,-6 3 14 15,-1 6 14-15,1 6 4 16,-8-1-1-16,1 8-8 16,0-1-17-16,-1 6-26 0,8-2-51 15,6-4-80-15,-7 2-108 16,7-5-121-16,-7 0-183 16,1-3-200-16,-7 0-81 15,7-3 5-15,-14-2 63 16,0 1 99-16,8 0 170 0</inkml:trace>
  <inkml:trace contextRef="#ctx0" brushRef="#br0" timeOffset="208197.8591">12015 13350 224 0,'-26'-11'463'0,"-7"-4"57"0,-5 3 43 16,11 2-25-16,-5-1-170 16,6 3-115-16,12 1-74 15,8 7-35-15,19 4-7 16,13 7 4-16,26 10 7 15,13 10 15-15,14 8 11 16,18 5-11-16,-6 4-29 16,14 3-36-16,-1 0-34 15,-6-3-37-15,-7-7-40 16,-6-5-55-16,-14-7-71 0,1-7-82 16,-7-3-104-16,-12-9-183 15,-14-6-124-15,-7-8-38 16,-19-10 23-16,-20-11 59 15,-13-13 92-15</inkml:trace>
  <inkml:trace contextRef="#ctx0" brushRef="#br0" timeOffset="208686.9373">12530 13016 86 0,'-14'-19'349'0,"8"5"28"16,-7 7 33-16,6 7-22 16,1 11-110-16,6 11-51 15,-6 10 0-15,6 16 17 16,-7 14-3-16,7 16-11 16,-6 9-25-16,-8 5-35 0,8 3-40 15,-7 0-30-15,0-6-19 16,7-5-15-16,-8-4-14 15,8-6-7-15,-1-9-7 16,1-9-16-16,0-6-10 16,-2-9-4-16,2-5-4 15,0-9-9-15,6-2-3 16,0-7-4-16,-6-3-7 16,6-4-12-16,-7-4-14 15,0 1-10-15,1-5-12 16,-7 1-9-16,6-4-7 0,-6 0 4 15,7 0 4-15,-8 0 5 16,2-4-3-16,5 4-2 16,-6-3-6-16,6-1-6 15,-5 0-5-15,12 0-8 16,-14 4-19-16,14-3-59 16,-6-1-131-16,-7 1-102 15,6-5-49-15,-12 0-12 16,-1-6 14-16,-6-4 67 15</inkml:trace>
  <inkml:trace contextRef="#ctx0" brushRef="#br0" timeOffset="210913.946">8920 13779 42 0,'-65'14'253'0,"0"-3"52"0,-1-4 8 15,15 4-15 1,4-4-13-16,9-3-23 16,5 3-24-16,7-3-33 0,0-4-37 15,6 4-32-15,1-1-29 16,13-3-19-16,-2 3-15 15,22-3-5-15,5-3 3 16,27-4 6-16,19-4 6 16,32-4 13-16,35-7 20 0,36-10 6 15,61-13 4 1,45-14-8-16,71-14-10 0,39-11-16 16,34-7-26-16,4 3-17 15,-43 7-21-15,-47 14-20 16,-52 9-19-16,-33 12-9 15,-44 8-15-15,-34 9-19 16,-38 7-16-16,-28 4 5 16,-24 7 6-16,-34 3 2 15,-31 8 4-15,-28 8 0 16,-31 3-16-16,-27 7-26 16,-32 8-33-16,-20-1-29 0,-32 8-17 15,-20 4-8-15,-19 6 6 16,-27 3 12-16,-20 4 25 15,-5 4 42-15,-7 2 29 16,-1-1 32-16,14-1 32 16,7-2 33-16,6 3 29 15,19-3 8-15,14-5 11 16,19-3 11-16,32-8-2 0,21-3-7 16,32-6-11-16,19-6-12 15,20-6-8-15,33-5-2 16,19-1 6-16,25-14 9 15,34-2 5-15,26-11 4 16,38-7 2-16,27-12-9 16,46-11-12-16,38-10-11 15,47-12-8-15,18-11-5 16,27-3-3-16,-6 0-4 0,-28 6-4 16,-30 13-8-16,-41 7-8 15,-39 10-9-15,-32 6-11 16,-32 13-11-16,-27 8-2 15,-20 3 6-15,-18 7 4 16,-21 3 1-16,-6 5 4 16,-19 3 5-16,-7 3-6 15,-7 1-9-15,-5 4-5 16,-8-1-8-16,0 0-10 16,-6 0-12-16,7 1-12 0,-14-1-15 15,1 1-27-15,-8-2-31 16,-5 5-39-16,-1-3-41 15,-13 6-26-15,-6-2-13 16,-6 2 7-16,-14 1 32 16,-7 3 45-16,-5 0 51 15,-7 4 49-15,-7 0 53 16,-6 4 65-16,-7 3 55 16,0 0 55-16,0 5 44 15,13-2 37-15,0-2 12 16,20-5-26-16,20 2-34 0,18-13-37 15,28-3-28-15,38-7-28 16,32-8-24-16,40-14-12 16,38-8-6-16,41-14-5 15,31-8 3-15,26-10 0 16,8 0 3-16,-21 2 0 16,-13 1 3-16,-25 11 1 15,-33 7-14-15,-20 4-7 16,-26 7-1-16,-18 9 3 15,-22 1 1-15,-19 10-3 16,-12 2 2-16,-13 4 3 0,-7 4-4 16,-7-2-7-16,-5 2-5 15,-2 0 0-15,2 4-3 16,-8-4-2-16,7-1 0 16,-1 5 4-16,-4-5 1 15,4 0-1-15,8 1 3 16,-8 1-2-16,14-5-2 15,-6 3-8-15,-1-3-8 0,7 0-12 16,-6 0-19-16,6 0-21 16,0 0-26-16,0 0-33 15,0 0-44-15,0 0-94 16,0 0-131-16,0 0-72 16,0 0-22-16,6-3 8 15,-6-9 38-15</inkml:trace>
  <inkml:trace contextRef="#ctx0" brushRef="#br0" timeOffset="211313.805">13670 12210 280 0,'-26'-21'410'0,"0"-2"47"16,6 5 36-16,8 3-112 16,12 8-64-16,12 7-31 15,15 3-11-15,11 16 0 16,21 6 16-16,12 12 9 15,21 3-27-15,19 11-45 16,13 4-45-16,13 4-43 16,5 1-51-16,8-2-48 0,-12-3-58 15,-8-4-69-15,-13-4-88 16,-13-10-98-16,-19-5-139 16,-13-5-195-16,-14-13-88 15,-18-3-8-15,-21-14 47 16,-19-9 76-16,-19-5 126 15</inkml:trace>
  <inkml:trace contextRef="#ctx0" brushRef="#br0" timeOffset="212061.8358">14387 11872 136 0,'-26'-21'314'0,"-13"3"41"15,13 3-8-15,-1 4-61 16,1 7-61-16,0 1-59 16,1 10-45-16,11 4-29 0,-6 7-9 15,8 12 9-15,-1 13 26 16,0 12 27-16,0 20 26 15,7 12 21-15,-8 12 1 16,8 7-15-16,-1 4-32 16,7 3-32-16,7-3-30 15,-7-3-23-15,6-9-11 16,0-10-4-16,2-7 0 16,4-8-4-16,-12-14-2 0,7-7-7 15,-1-13 5-15,-6-5 16 16,0-9 10-16,0-2 6 15,-6-9 1-15,-7-7 4 16,-1 1-12-16,2-8-24 16,-8 3-17-16,-6-3-13 15,7-3-15-15,-1 3-9 16,-6-4-7-16,7 4-4 16,-1-4 3-16,6 4 1 15,2-4 12-15,-1 4-1 16,6-3 3-16,-6 3 0 0,13 0-6 15,-6 0-5-15,-1-4-8 16,7 4 1-16,0 0-4 16,-7 0-4-16,7 0 0 15,0 0-1-15,0 0 3 16,0 0 0-16,0 0 2 16,0 0 2-16,0-3 0 15,0 3-2-15,-6 0-1 16,6-4 0-16,-6 4 0 15,6 0 3-15,0-3 2 16,-7 3 6-16,0-4 7 0,1-1 0 16,6 2-10-16,-7-4-23 15,1 3-35-15,6-4-47 16,0 1-61-16,0-3-73 16,0 2-97-16,6 4-119 15,1-3-38-15,6-1 7 16,0 1 39-16,0-3 65 15</inkml:trace>
  <inkml:trace contextRef="#ctx0" brushRef="#br0" timeOffset="213456.6386">19919 12683 29 0,'13'11'326'15,"13"-8"39"-15,26-3 38 16,20-3-2-16,32-12-117 16,32-7-57-16,48-8-23 15,50-17-21-15,53-12-26 16,45-10-31-16,7-12-27 16,-20 8-37-16,-32 8-31 15,-46 5-25-15,-46 13-26 0,-31 6-10 16,-34 9-9-16,-33 9-6 15,-32 5 5-15,-32 7 5 16,-27 11 7-16,-31 4-7 16,-34 10-15-16,-19 6-16 15,-34 5-26-15,-18 8-18 16,-26 7-7-16,-20 3 11 16,-6 10 26-16,-20 1 35 0,0 1 45 15,6 0 40-15,-5 3 41 16,18-7 37-16,7 2 23 15,26-7 8-15,26-1-3 16,19-9-10-16,40-3-15 16,33-11-18-16,39-11-17 15,45-8-5-15,33-12-1 16,52-14-1-16,58-17 0 16,46-18 5-16,45-20-2 15,8-2-11-15,-14-2-9 0,-39 14-23 16,-32 9-30-16,-47 11-37 15,-31 8-27-15,-33 11-21 16,-46 10-26-16,-27 11-18 16,-44 12-4-16,-33 11 7 15,-39 14 5-15,-39 7 6 16,-26 9 20-16,-21 6 25 16,-5 3 18-16,6 2 21 15,13-5 19-15,13-2 11 0,33-10 11 16,26-6 6-16,45-11 5 15,27-7 0-15,51-15-2 16,33-8 3-16,46-17 1 16,39-12 3-16,25-10 11 15,28-8 11-15,-1-7 6 16,-13 3 0-16,-13 3-2 16,-26 10 12-16,-26 5 2 15,-20 7 3-15,-26 9 9 0,-13 4 10 16,-26 6 5-16,-13 8-8 15,-20 0-9-15,-6 7-13 16,-6 0-13-16,-6 3-14 16,4 1-11-16,2-4-5 15,0 3-18-15,-1-3-26 16,1 4-38-16,6-4-43 16,6 0-53-16,1-4-68 15,13 1-101-15,-2-1-173 16,9-3-91-16,5-4-23 0,1-3 17 15,-1-9 49-15,21 0 98 16</inkml:trace>
  <inkml:trace contextRef="#ctx0" brushRef="#br0" timeOffset="213973.9368">25392 10568 316 0,'0'-7'432'0,"0"4"65"16,-6-4 14-16,-1 7-57 15,1-4-87-15,6 4-57 16,0 4-31-16,13 6-7 15,19 9 5-15,20 7 12 0,20 3 6 16,33 11-17-16,18 3-29 16,14 6-42-16,6 2-44 15,1 0-43-15,6-3-28 16,0 3-27-16,-8-7-50 16,-17 0-73-16,-8-4-106 15,-19-3-115-15,-20-12-102 16,-20-3-127-16,-19-8-185 15,-13-6-75-15,-26-8 19 16,-18-10 68-16,-22-17 77 16,-5-5 121-16</inkml:trace>
  <inkml:trace contextRef="#ctx0" brushRef="#br0" timeOffset="214611.7499">26709 10418 280 0,'-7'-21'394'16,"-6"6"38"-16,0 7 37 0,0 6-97 15,-6 8-102-15,-8 5-47 16,8 11-8-16,-8 14 3 16,-5 12 10-16,-1 11-5 15,-12 15-5-15,-1 6-6 16,-6 8-10-16,0 7-18 15,-13 0-20-15,-1-3-18 16,1-1-20-16,-6-3-26 16,6-3-26-16,6-8-27 0,1-7-34 15,11-8-31-15,9-12-25 16,5-5-19-16,7-9-9 16,7-6-7-16,-1-8 5 15,8-8 7-15,-8 1 13 16,6-4 5-16,1-7-2 15,1 3-12-15,-8-7-9 16,6 4-2-16,8-4-2 16,-7-4 2-16,0 4 10 15,6 0 19-15,-5 0 13 16,6-3 10-16,-2 3 6 0,2 0 7 16,6 0 4-16,-6 0 6 15,6 0 6-15,0 0-1 16,0 0 3-16,0 0 0 15,-7 0-5-15,7 0-7 16,0 3-7-16,0-3-7 16,0 4-5-16,0-4-7 15,0 4-3-15,0-4 0 16,-7 0 1-16,7 4 1 16,-6-4-1-16,-1 0 0 15,-5 0-7-15,5 3-16 16,0-3-35-16,1-3-46 0,0-1-66 15,6 0-139-15,0 0-133 16,6-7-56-16,-6 4-3 16,6-9 29-16,-6-1 63 15</inkml:trace>
  <inkml:trace contextRef="#ctx0" brushRef="#br0" timeOffset="217955.9762">13663 14734 225 0,'-32'-11'427'16,"-7"0"70"-16,-1 0 72 16,1 1-24-16,7-2-75 15,-1 1-53-15,14 4-57 16,6 3-56-16,13 1-53 15,13 6-54-15,26 8-52 16,6 8-30-16,28 2-17 16,4 8-7-16,8 5-14 15,7 3-26-15,-1-1-34 16,-6 1-50-16,-14 0-65 16,0-8-89-16,-18 0-93 0,-1-3-93 15,-13-8-138-15,-13-4-139 16,-13-6-34-16,-26-12 34 15,-13-11 62-15,-19-6 83 16</inkml:trace>
  <inkml:trace contextRef="#ctx0" brushRef="#br0" timeOffset="218145.9112">13846 14723 156 0,'-26'-7'474'16,"-1"11"52"-1,2 6 37-15,-1 17 28 0,12 5-212 16,-4 8-144-16,-2 4-81 15,7 4-45-15,-1 3-47 16,-5-3-61-16,6 3-79 16,0 0-119-16,6 2-189 15,-6-10-120-15,13-3-50 16,7-7 1-16,13-11 42 16,18-10 97-16</inkml:trace>
  <inkml:trace contextRef="#ctx0" brushRef="#br0" timeOffset="218682.8238">19984 13551 36 0,'0'-14'424'0,"0"6"51"16,13 1 49-1,6 10 45-15,14 9-124 0,13 5-115 16,19 5-54-16,13 8-28 15,14 3-38-15,12 0-40 16,0-4-40-16,0 3-52 16,-6-1-68-16,-13-6-60 15,-14-3-56-15,-5-4-54 16,-15-3-63-16,-11-5-91 16,-15-1-128-16,-11-6-88 0,-14-3-22 15,-20-8 13-15,-12-10 38 16,-14-7 86-16</inkml:trace>
  <inkml:trace contextRef="#ctx0" brushRef="#br0" timeOffset="219189.2169">20486 13412 127 0,'-33'-4'394'0,"1"14"59"0,-1 9 50 16,1 10-24-16,6 13-104 15,-1 8-71-15,1 9-44 16,0 3-30-16,6 1-28 16,1 3-29-16,6-5-30 15,-6-5-33-15,5-2-27 16,2-6-29-16,5-4-21 16,-6-7-15-16,6-4-8 15,1-8-3-15,-8-3-5 0,14-3 2 16,-6-9-3-1,0 5-4-15,0-7-10 0,-1-2-13 16,0-1-12-16,-6-2-13 16,0 1-11-16,6-4-2 15,-5 0 5-15,-2 4 8 16,2-4 4-16,-1 3 11 16,-1-3 8-16,2 0 2 15,-2 4 2-15,2-4 3 16,-2 0-1-16,8 3-2 15,-7-3-2-15,7 0-8 0,6 0-11 16,0 0-9-16,0 0-7 16,0 0-11-16,6 0-12 15,0 0-14-15,1 0-6 16,-7 0-27-16,0 0-51 16,0 0-86-16,0 0-117 15,0 0-49-15,0-3-16 16,-13-1 18-16,0-3 54 15</inkml:trace>
  <inkml:trace contextRef="#ctx0" brushRef="#br0" timeOffset="220266.1289">16003 14488 187 0,'-33'-14'407'0,"7"-1"50"16,-7 1 49-16,7-1-50 15,0 0-105-15,7 4-78 16,5 0-60-16,2 4-46 15,12 4-33-15,6 3-21 16,14 3-11-16,6 8 13 16,13 7 24-16,13 8 27 15,0 7 10-15,7 7 1 16,-1 4-13-16,-5 5-27 16,-1 1-31-16,-7-2-30 15,-6-1-25-15,1-2-20 16,-14-5-22-16,-1-7-31 0,-5-4-43 15,-6-7-65-15,-14-4-76 16,-8-10-79-16,-4-5-103 16,-14-6-152-16,-7-5-101 15,-13-13-12-15,-5-1 37 16,-14-8 58-16,-1-7 99 16</inkml:trace>
  <inkml:trace contextRef="#ctx0" brushRef="#br0" timeOffset="221580.6798">15775 14372 321 0,'0'-11'364'16,"6"3"38"-16,7 5 12 16,7 3-100-16,12 7-73 15,1 0-22-15,13 4 6 16,13 4-8-16,-2 3-12 0,16 4-15 15,-2 5-29 1,-6-6-31-16,7 5-35 0,-7-8-28 16,-6 1-21-16,-6-5-14 15,-8-3-6-15,-7-7 0 16,-5-4-1-16,-7-8-6 16,-6-3-8-16,-14-7-20 15,-6-8-20-15,-6 1-18 16,-14-8-7-16,1 4 1 15,-7-1 3-15,0 1 14 16,6 6 15-16,1 1 14 0,5 7 1 16,8 5-1-16,0 3 5 15,12 7 13-15,14 3 17 16,5 11 17-16,15 5 26 16,5 6 21-16,14 5 21 15,0 7 0-15,6 2-7 16,0 3-8-16,1-2-19 15,-1-1-17-15,0-4-19 16,-7-6-10-16,1-8-9 16,6-2-17-16,-13-12-19 15,0-11-26-15,-6-3-24 0,-1-11-32 16,-19-8-26-16,1-3-11 16,-21-4 3-16,-6 0 17 15,-6 0 19-15,-14 3 30 16,1 5 28-16,-14 2 22 15,1 2 15-15,-2 6 10 16,2 8 2-16,-1 3 1 16,7 4-2-16,7 8 5 15,5 2 9-15,8 9 15 16,12 3 16-16,8 3 8 16,-1 1 11-16,13 0-2 0,6-1-8 15,7-3-12-15,7-3-14 16,-1-9-9-16,8-6-10 15,-1-4-11-15,1-4-19 16,-2-11-21-16,-5 1-19 16,-7-8-23-16,-7 0-17 15,-12-4-6-15,-7 1 6 16,-7-1 13-16,-18 4 18 16,-1 0 20-16,-7 8 14 15,-6-1 13-15,0 4 7 16,7 0 1-16,-1 4-2 0,7 0-2 15,0 3 2-15,19 0-1 16,1 4 0-16,19 0 0 16,0 0 4-16,14 0 3 15,-2 4 2-15,1 0 0 16,0 3 1-16,-5 0 4 16,4 1 0-16,-5-1 0 15,-7 0-1-15,7 1-2 16,-7-1 2-16,0-3-3 0,-7-4-4 15,1-4-3 1,-1-3-5-16,-12-4-5 0,-1-5-9 16,-6-1-2-16,0-2 1 15,-13 1 7-15,0 3 15 16,0 1 14-16,0 6 13 16,0 8 33-16,0 4 36 15,13 14 37-15,0 7 28 16,13 12 24-16,6 8 10 15,14 2-14-15,6 1-30 16,0-1-34-16,0-6-36 0,7-5-30 16,-1-14-18-16,-5-7-23 15,5-11-22-15,-6-11-31 16,-6-13-30-16,-7-5-41 16,-6-11-47-16,-14-5-30 15,-19-3-8-15,0 0 31 16,-6 1 55-16,-7 10 61 15,-1 7 68-15,8 11 67 16,0 11 45-16,11 8 8 16,8 7-21-16,20 7-17 15,6 5-27-15,13-1-50 0,14-1-70 16,-1 1-78-16,-1 1-73 16,-4-2-84-16,-9 2-122 15,-5 2-154-15,-20 4-74 16,-13 8-3-16,-19-1 35 15,-8 8 58-15,-5 8 115 16</inkml:trace>
  <inkml:trace contextRef="#ctx0" brushRef="#br0" timeOffset="222177.8572">18492 15313 125 0,'-7'0'472'16,"-5"-4"67"-16,-2 0 55 16,2 1 42-16,4-1-192 15,2 8-103-15,6-1-49 16,14 5-25-16,12 6-26 16,-1 5-18-16,15 4-14 15,-8-2-39-15,13 1-46 0,-5 0-39 16,-1-1-30-16,-6-6-21 15,-1-1-12-15,1-6-16 16,-7-8-18-16,0-2-36 16,0-10-43-16,-7-11-47 15,1 2-38-15,0-5-14 16,-7-3 6-16,13 7 29 16,0-1 44-16,6 9 51 15,7 3 36-15,0 4 19 0,1 0 10 16,-1 7-6-1,-1-4-21-15,-5 0-29 0,-1 1-31 16,1-8-33-16,-1 0-19 16,-5-3 1-16,5-1 21 15,-6 3 35-15,7 2 58 16,7-1 58-16,5 11 36 16,7 0 22-16,13 0 5 15,7 4-7-15,0-4-21 16,-1-4-22-16,-6-1-17 0,-6-6-10 15,-13 2-7-15,-20-8-3 16,-13 3-1-16,-19-1-4 16,-14 5-9-16,-13 3-21 15,-6 7-33-15,-13 3-59 16,-7 1-111-16,0 10-197 16,1 1-116-16,-1 7-46 15,-6 0-1-15,-6 4 39 0,6 4 96 16</inkml:trace>
  <inkml:trace contextRef="#ctx0" brushRef="#br0" timeOffset="222572.0893">18935 15679 182 0,'-46'55'493'16,"7"-3"49"-16,19-8 35 16,28-8 42-16,24-11-207 15,40-13-128-15,25-16-63 16,47-14-36-16,24-15-26 15,9-7-64-15,5-5-80 0,-18 2-70 16,-14 6-59-16,-20 4-49 16,-33 8-40-16,-18 13-17 15,-34 12-7-15,-39 15-11 16,-38 14 14-16,-33 19 39 16,-39 14 70-16,-34 22 86 15,-30 12 117-15,-15 6 133 16,1 1 101-16,18-8 56 15,40-13-2-15,40-14-13 16,65-24-40-16,70-22-66 16,99-29-75-16,105-37-63 0,129-51-41 15,138-48-36-15,90-44-17 16,53-18-33-16,-14 3-104 16,-51 16-158-16,-73 17-278 15,-57 23-151-15,-60 6-92 16,-64 16-24-16,-47 7 72 15,-51 14 149-15</inkml:trace>
  <inkml:trace contextRef="#ctx0" brushRef="#br0" timeOffset="227541.9298">9812 10176 38 0,'7'0'223'0,"-7"5"50"16,0-5-2-16,7 3-17 15,-7-3-11-15,6 4-3 16,-6-4-10-16,7 4-22 16,6 2-31-16,-7 2-24 15,7 0-12-15,1 6-14 16,-2-3-15-16,8 7-12 0,-1-3-10 16,7 0-8-16,-6-1-7 15,-1-3-5-15,1 1-3 16,0-1-1-16,-8-4-1 15,8-4 5-15,-7 1 5 16,7-4 2-16,0-4-4 16,-1 1-4-16,7-9-10 15,6-2-14-15,7-5-15 0,1-2-10 16,11-4-4-16,8-9-7 16,0 1-2-16,0-4 1 15,6-3 1-15,1 0 1 16,-9 4-3-16,2-5 1 15,0 4-1-15,-7 1-4 16,1 3-4-16,-8 0 0 16,1 3-4-16,-1 1 1 15,-5 4-3-15,5-2 3 16,-13 10 2-16,1-2 1 16,-1 0 4-16,-12 5 9 0,6 3 6 15,-7 0 5-15,-5 4 0 16,-1 0-1-16,0-1-5 15,-7 0-5-15,7 6-9 16,-6-3-7-16,-7 3-3 16,7-2-22-16,-7 0-41 15,6 4-62-15,0 0-85 16,-6 4-160-16,0 0-169 0,-6 3-69 16,-7 0-7-16,-7 4 36 15,-6-4 72-15</inkml:trace>
  <inkml:trace contextRef="#ctx0" brushRef="#br0" timeOffset="229392.6993">21392 8488 31 0,'6'-7'334'0,"-6"-1"51"15,0 0 42-15,0 1-17 0,0 5-101 16,0-3-76-16,0 2-50 16,0 3-36-16,0-4-28 15,0 4-22-15,0-4-17 16,6 4-6-16,-6 0 5 16,7 4 7-16,-7 3 0 0,13 0 0 15,0 5 2-15,1 3 2 16,11-1-6-16,1 4-6 15,0 5-3-15,7-2 0 16,6 4 3-16,-6 2-4 16,6-5-5-16,0 4-9 15,-1-5-9-15,-4 1-10 16,5-4-11-16,-13 1-6 0,6-4-5 16,1-4-5-16,-7-5-3 15,0-1 0-15,0-1-2 16,7-8-1-16,0-4-1 15,5-3 1-15,-5-4-2 16,12-7-3-16,1 0-3 0,-1-3-2 16,8-4-2-16,-7-4-3 15,5-1 0-15,2-2 2 16,-1-1 2-16,0 1 1 16,0-5 1-16,6 5 2 15,1-1 1-15,-6-4-1 16,5 9-1-16,-5-5 1 0,4 5 4 15,-4-3 4-15,-7 7 1 16,5 2 2-16,-5-4 3 16,7 9 0-16,-8-4-2 15,1 3-5-15,-1 3-2 16,-6-3 3-16,1 8 3 0,-1-5 3 16,-13 9 7-16,0-2 7 15,-7 1 3-15,-5-1 0 16,-8 10-5-16,0-5-6 15,0 3-22-15,2 0-48 16,-8 0-63-16,0 0-81 0,-8 4-98 16,2 0-167-16,6 0-157 15,-12 0-50-15,-15 4 12 16,1-4 53-16,-13 4 84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5T05:48:04.7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3883 2242 66 0,'20'-3'137'0,"-7"-6"-17"16,-1 2 0-16,-4 4 3 15,-8-8 5-15,0 7 14 16,0-3 8-16,0 0 4 0,0 0 2 16,0 3-12-16,0-4-2 15,0 5-4-15,0-2-5 0,0-2-2 16,0 5-4-16,0-3 7 16,0 2-6-16,0-6-8 0,6 6-5 15,0 0-5-15,0-1-4 16,-6 0-8-16,8 1-9 0,-2 3-9 15,-6 0-10-15,0-3-15 16,6 3-12-16,1 0-8 16,-1 0-3-16,1 3 3 0,0 4 9 15,5 0 19-15,2 8 32 16,-8 7 23-16,7 0 14 16,-7 7 5-16,1 4 1 15,0 4-11-15,-7 0-26 0,0 3-20 16,0-7-16-16,0-1-10 15,0-3-12-15,-7-2-11 16,7-5-4-16,-7-8 0 0,7 1 1 16,-6-8-4-16,-7-7-2 15,7-7-9-15,-2-4-20 16,8-7-26-16,0-8-22 16,0-3-17-16,14-8-9 0,-1 5-3 15,7-6 7-15,-1 1 14 16,14 5 9-16,-8 6 11 15,9-3 6-15,-2 11 7 0,7 0 5 16,-7 7 5-16,7 3 4 16,1 8 4-16,-1 4 1 0,-7 11 4 15,1-1 2-15,-7 8 8 16,-6 0 8-16,-7 5 5 16,-7 2 6-16,-6 0 6 0,-6 0 5 15,-7 0-6-15,-7-3-3 16,0-5-4-16,1-2-2 15,-1-5-7-15,-6-5-8 16,6-3-12-16,1-6-23 16,6-6-29-16,0-6-29 0,13-6-17 15,0-5-13-15,13-2-1 16,7-1 11-16,0-3 22 16,12 3 25-16,-6 1 19 0,7 4 14 15,-1 1 13-15,1 6 8 16,-1-1 4-16,1 8 7 15,-1 7 14-15,-5 3 19 0,-1 8 18 16,0 4 14-16,-13 4 13 16,-1 2 6-16,-5 4-5 0,-14-2-12 15,1 3-15-15,-7-4-14 16,0-1-10-16,-6-1-27 16,-7-3-38-16,-1-2-47 15,-5-1-59-15,6-5-87 16,-1-6-157-16,15-3-156 0,6-3-60 15,6-9-9-15,12-6 30 16,8 2 75-16</inkml:trace>
  <inkml:trace contextRef="#ctx0" brushRef="#br0" timeOffset="610.0145">5108 2234 257 0,'6'-7'327'0,"1"-4"13"0,0 4-15 16,-7-4-27-16,0 4-32 16,0 0-44-16,-7 3-36 15,7-4-25-15,-7 5-30 0,1 3-24 16,-7 0-14-16,7 3-4 16,-8 9 5-16,8 2 19 15,-7 8 23-15,13 3 21 0,-7 8 16 16,1 8 5-16,-1 0-11 15,-6 5-19-15,0 3-23 16,1 2-25-16,-2-3-27 0,1-1-20 16,-6 0-18-16,6-3-19 15,-1-3-24-15,-5-5-40 16,6-3-40-16,7-8-44 16,-7-6-62-16,-1-8-96 0,8-4-139 15,6-7-136-15,-14-10-53 16,8-5-5-16,0-7 34 15,-7-4 88-15</inkml:trace>
  <inkml:trace contextRef="#ctx0" brushRef="#br0" timeOffset="892.1977">4828 2348 21 0,'6'0'14'0,"-6"0"-3"15,6 0 2-15,-6-4-1 16,0 4-1-16,0 0-14 0,0 0-21 16,0 0-29-16</inkml:trace>
  <inkml:trace contextRef="#ctx0" brushRef="#br0" timeOffset="1772.4677">5128 2264 197 0,'0'-5'310'16,"0"2"26"-16,0 0-19 0,0-1-40 15,-7 0-37-15,7 1-43 16,0 0-41-16,0-2-32 16,-7 1-22-16,7 1-15 0,0-4-11 15,7 3-8-15,-7-3-14 16,13 3-8-16,1-3-10 16,-2 0-9-16,8-4-7 0,-1 3-6 15,1-3-3-15,0 5-2 16,5-2 1-16,1-1 0 15,0 6-1-15,7-4 0 0,-1 0-3 16,1 7 1-16,-1-3-2 16,8-2-2-16,-7 10 0 15,-1-2 1-15,1 0-1 0,-1 5 0 16,-6 3 3-16,1 1 3 16,-8 2 6-16,-6 3 4 0,-7 2 6 15,1 3 4-15,-14 4 2 16,-5-3 7-16,-2-2 3 15,-12 1 11-15,0 0 11 0,-19 0 6 16,-1-5 0-16,-12 6-2 16,-8-8-6-16,1 2-12 15,-6-1-16-15,6-5-10 16,-8-4-7-16,15 0-7 16,-1-2-3-16,7-5-10 0,6 0-11 15,8 0-19-15,-1 0-25 16,12-5-32-16,8 1-46 15,0-4-62-15,11 6-118 0,8-2-138 16,8-3-57-16,4-1-10 16,1 0 22-16,0-1 57 15</inkml:trace>
  <inkml:trace contextRef="#ctx0" brushRef="#br0" timeOffset="2598.3706">6666 2007 88 0,'0'0'123'0,"6"-4"-7"15,-6 4 2-15,0-3 2 0,0 0 13 16,0 3 7-16,-6-5 8 16,6 5 7-16,-8 0 0 0,2 0-10 15,-6 0-14-15,-8 0-12 16,0 0-8-16,-5 8-8 15,-9-5-8-15,2 1-2 0,-7 3-1 16,6 5-7-16,-12-2-7 16,5 2-6-16,-5-1-5 15,5 3-4-15,-5 5-3 0,6-2 0 16,-7 2-3-16,8 3-1 16,5 4 1-16,1-4 2 15,5 7 4-15,7 0-2 0,8 0 3 16,-2 5-3-16,8-2-5 15,6 2-7-15,6 2-7 16,8 1-3-16,-2-4-6 16,8 0-5-16,0-1-3 0,5-3-1 15,2-2-5-15,-1-2-2 16,0-2 0-16,0-2 0 16,0-2-2-16,-7-5-4 0,1-3 1 15,-7 1-4-15,0-1 2 16,-6-9 5-16,5 6 9 15,-12-4 6-15,8 0 4 16,-8-4-2-16,-8 3-3 0,8-3-7 16,-6-3-17-16,-7 3-26 15,7-4-34-15,-7 4-45 16,0-4-66-16,-1 1-117 16,-5-2-178-16,6 3-93 15,7-6-30-15,-7 1 13 0,13-5 49 16,0 5 107-16</inkml:trace>
  <inkml:trace contextRef="#ctx0" brushRef="#br0" timeOffset="3719.4037">7637 2293 207 0,'19'-11'345'0,"-6"5"45"16,6-6 0-16,-5 1-65 16,-2 0-63-16,-5-1-52 0,-7 2-31 15,0-1-30-15,0-4-23 16,-7 5-14-16,-5 2-17 0,-8 1-12 16,-6-5-7-16,-1 10-5 15,-5-6-3-15,-1 4-4 16,-5 4-2-16,-1-5-6 0,-7 5-10 15,-7 0-5-15,-5 5-5 16,6-1-5-16,0-1-7 16,-7 2-6-16,7 1-2 0,6 2 0 15,0 3-3-15,1-5 1 16,6 6 1-16,0-1 2 16,6 0 1-16,7-1-3 15,1 5-1-15,5 4-2 0,6-5 2 16,2 5 2-16,5 3 1 15,1-4 3-15,6 5 8 0,6-6 4 16,7 2 0-16,1-1-2 16,12 1-2-16,-1-5-4 15,7 1 2-15,2-1-4 16,5-6 2-16,0-1-7 16,7 0-5-16,-1-7-9 0,1 0-13 15,-1 0-8-15,1-7-3 16,-1 0-3-16,-6-1 3 15,7-4 6-15,-13-1 1 16,-1-3 5-16,1 2 3 16,-1-1 2-16,-6-2 1 0,1 2 1 15,-8 1 4-15,0-5-1 16,-5 4-1-16,-1-4 1 16,-1 5 4-16,-5-1-1 0,0 1-1 15,-1 3-2-15,0 0-1 16,-6 3-1-16,8 1-2 15,-8 3-1-15,0 1-1 0,-8-1 1 16,2 4 0-16,0 4 3 16,-1-1-4-16,0 1 2 15,-5 3-3-15,5 1 4 16,-6-1 0-16,6 3 0 0,1 2 8 16,0-1 14-16,-8 4 13 15,14 2 10-15,-6-1 6 16,0 2 6-16,6 4-2 0,0-3-11 15,6-2-11-15,0 3-7 16,1-7-7-16,0-1-7 16,-1 1-12-16,7-1-24 15,0-4-36-15,6-5-60 16,1-3-73-16,6 0-120 0,0-6-183 16,7-3-106-16,-7 1-30 15,0-1 19-15,1-3 56 16,-8-3 111-16</inkml:trace>
  <inkml:trace contextRef="#ctx0" brushRef="#br0" timeOffset="4315.7264">8112 2389 32 0,'6'0'241'0,"-6"0"27"16,0 0 7-16,0 0-12 0,0-4-25 15,0 4-30-15,0 0-28 16,0 0-26-16,0 0-28 16,0 0-22-16,0 0-12 0,0-5-14 15,0 5-13-15,0 0-15 16,0 0-8-16,0 0-5 15,0 0-4-15,0 0-3 16,0 0-4-16,0 0-1 0,0 0-1 16,-6 0 0-16,6 0 5 15,-7 5 6-15,1-5 7 16,0 4 14-16,-8 3 12 16,8 0 11-16,-7 8 12 0,0 0 14 15,-7 3 7-15,7 3-2 16,-7 5-6-16,1 0-13 15,-1-1-21-15,1 2-18 16,0-2-31-16,-1-4-44 16,1 2-67-16,5-8-120 15,-6 2-229-15,1-5-124 0,0-5-52 16,0-3-3-16,-1-8 38 16,0-3 107-16</inkml:trace>
  <inkml:trace contextRef="#ctx0" brushRef="#br0" timeOffset="7148.3536">8823 2169 7 0,'-8'0'210'0,"8"-5"13"0,0 5 4 16,0 0-4-16,0-3-13 15,0 3-18-15,0 0-14 16,0-4-14-16,0 4-15 0,0 0-15 15,0-2-14-15,-6 2-5 16,6 0-9-16,-6-5-10 16,6 5-15-16,0 0-11 0,-7 0-6 15,7 0-10-15,-6 0-9 16,-1 0-10-16,0 0-3 16,1 0-5-16,0 0-7 0,-8 0-4 15,8 5-1-15,-7-3 1 16,0 2-1-16,-6-1-1 15,5 5 3-15,-6 0 0 16,1 3 0-16,-1-4 2 0,2 4 3 16,-2 0-1-16,-7-1 1 15,8 2 0-15,0 2 0 16,-1-2-2-16,0-2-2 0,7 5 0 16,-7-3 4-16,8 2 0 15,5 1 4-15,-6-1-1 16,7 1 3-16,6-1 0 15,0 5-2-15,6-5 2 16,7 2 0-16,0-3 2 0,7-1-2 16,6 1-2-16,-7-1-1 15,7-1-5-15,0 0-2 16,1 1-4-16,-7-5 0 16,5 0 2-16,1-4 1 0,0 5 2 15,-6-4 0-15,13-4 1 16,-7 0-4-16,0 0-5 15,-1 0-2-15,15-4-4 16,-14 0-4-16,7-3-4 16,-1 0 0-16,1 0-2 15,-1-2-1-15,1-1 3 0,-7 0-1 16,0 1 0-16,-7-1-1 16,1-1 3-16,0 3 1 15,-8-2 3-15,-5 3 3 16,6-5 4-16,-13 1 6 0,7 4 2 15,-7-4 4-15,0 3 0 16,-7-3-2-16,7 0 3 16,-7 0 0-16,1 1 0 15,-1-2-1-15,-5 4-1 0,5-1 1 16,-6-3-2-16,-1 1-5 16,2 5-3-16,-1-6-3 15,0 4 0-15,0-3-3 0,-1 8 1 16,2-5 1-16,-2 4-1 15,2 1 3-15,-1-1-2 16,-7 1-1-16,0-1-2 0,1 1-2 16,-1 3-1-16,0-4-2 15,-5 4 1-15,5 0-3 16,0 0-11-16,-6 0-15 16,7 4-23-16,-1-4-31 0,-6 3-32 15,7-3-34-15,-13 4-33 16,6 3-30-16,-1-4-37 15,1 1-60-15,6 4-67 16,8-5-64-16,-8 5-25 0,13-5 10 16,7 5 42-16,7-4 79 15</inkml:trace>
  <inkml:trace contextRef="#ctx0" brushRef="#br0" timeOffset="7882.2908">9702 2560 233 0,'-7'0'310'0,"1"0"12"0,-1-4-11 16,1 4-31-16,0 0-33 15,-2 0-44-15,2 0-41 16,0-2-37-16,-1 2-23 15,0 0-22-15,1 0-14 16,6 0-7-16,-6 0 0 16,6-5 1-16,0 5-3 0,-7 0-3 15,7 0 0-15,-6 0-4 16,6 0-8-16,0 0-5 16,0 0 3-16,0 0 3 15,-7 0 6-15,7 0 5 16,-7 0 1-16,1 0-1 0,-7 0-5 15,6 5 0-15,-5 1-7 16,-2 5-2-16,-5 3-1 16,-1 2 0-16,-6 5-3 15,7 2-9-15,-7-1-5 16,0 0-6-16,-1 3-14 0,-5-6-21 16,12-2-22-16,-5 2-33 15,-1-4-48-15,6-1-70 16,-6-2-120-16,7-1-151 15,-8-5-68-15,14 2-15 16,-6-8 21-16,5 0 55 16</inkml:trace>
  <inkml:trace contextRef="#ctx0" brushRef="#br0" timeOffset="9233.649">10627 2259 222 0,'6'-3'357'0,"2"3"56"0,-2-3-1 16,-6-1-44-16,0-3-50 15,0 4-49-15,0-2-39 0,-6-2-34 16,6 3-34-16,-8-3-28 16,2 4-25-16,0-5-26 15,-8 1-18-15,8 3-19 16,-7-4-8-16,0 2-8 0,0-2-4 16,-7 0-6-16,1 5 2 15,-7-3 2-15,0 6-4 16,0-5-1-16,-7 5-3 0,1 0 2 15,-7 5-9-15,6-5-5 16,-7 2 0-16,2 5-3 16,-1 1 1-16,-1 0 0 0,7-2 1 15,1 6-3-15,-1-1-2 16,7 3 2-16,0-3 0 16,7 4-3-16,-1 0 1 0,14-1 1 15,0-3 0-15,6 5-3 16,0-7-1-16,12 3-3 15,8-4 1-15,-7 2-1 16,19-6 1-16,1 3-1 16,-1-2 1-16,14-5 3 0,1 0-1 15,4-5-12-15,-5-2-4 16,5 3-2-16,-4-3-3 16,-9 0 1-16,8 3 3 0,-13-3 12 15,6 0 6-15,-7 0 3 16,1-1 4-16,-7 4-1 15,0 0 1-15,-6-3 3 0,-7 3-2 16,-1 2 1-16,2 2 3 16,-8-5 1-16,1 5 0 15,0 0 1-15,-7 0 0 0,6-3 6 16,-6 3-2-16,0 0 4 16,0 0 2-16,0 0 1 15,0 0 0-15,0 0-2 16,0 0-1-16,-6 0-2 0,6 0-3 15,-7 0-5-15,0 3-4 16,1-3-2-16,0 5 1 16,-8-5-2-16,8 6 0 15,-7-3 2-15,0 1-1 0,6 4 2 16,-5 2 2-16,-2 2 6 16,8 3 6-16,-8-1 9 15,8 4 10-15,-1 1 9 0,-5-1 7 16,5 7 3-16,-6-2 0 15,-1 2-9-15,8-3-5 16,-7 0-13-16,0 0-7 16,7-4-8-16,-7-2-4 15,7-2-2-15,-2-3-14 0,2-4-29 16,-7 1-56-16,0-5-63 16,7 0-84-16,-7-3-143 15,-7-3-174-15,14-4-70 16,-8 0 1-16,8-5 34 15,6-2 68-15</inkml:trace>
  <inkml:trace contextRef="#ctx0" brushRef="#br0" timeOffset="10188.1874">10933 2014 107 0,'0'0'243'15,"0"-3"19"-15,0 3 2 0,6 0-4 16,2-4-19-16,-8 4-28 16,12 0-29-16,-5 0-31 15,-1-4-19-15,8 4-18 16,-2 0-12-16,-5 0 0 0,6 4-9 15,7 0 0-15,-7-1-3 16,6 5-3-16,0-1-4 16,1 4-11-16,7 0-9 0,-9 3-9 15,9 1-6-15,-7 4-3 16,-1-5-4-16,0 8-1 16,-5-2-1-16,-8-3 1 0,7 5-2 15,-13-3-9-15,7 2-3 16,-1 1-2-16,-6 0 2 15,0 1-1-15,0-5 3 16,-6 4 2-16,6 0 5 0,-7-5-1 16,1 6 0-16,-1-5 0 15,1 0-8-15,-1 1-2 16,-6-5-7-16,0 1-4 16,0-1-5-16,0 2-3 0,-7-6-4 15,0 5 2 1,2-1-1-16,-9-2-2 0,7 3 0 15,-6-1-2-15,1 1 1 16,-1 0 3-16,-7-1 1 16,1 1 2-16,-1-1 3 15,0 1 1-15,0 0-3 16,-6-1-3-16,7-3-2 0,-7 4-4 16,7-5-2-16,-1 2 3 15,1-5-1-15,-2 4 7 16,2 0 7-16,5-4 4 15,-5 5 0-15,7-5-17 16,-2 1-28-16,8-6-47 16,-8 6-64-16,8-8-102 0,6 4-202 15,0-4-124-15,-7-4-44 16,0 0 3-16,2-2 36 16,-2-6 88-16</inkml:trace>
  <inkml:trace contextRef="#ctx0" brushRef="#br0" timeOffset="24089.9686">4737 3355 109 0,'6'-3'139'0,"0"-1"-2"16,1 1 7-16,0-1 13 15,-7 1 10-15,0 3 2 0,6-4-2 16,-6 0-11-16,0 0-16 16,6 4-19-16,-6-3-20 15,0-1-16-15,0 0-12 16,0 1-6-16,0 3-11 0,0-3-7 16,0-2-6-16,0 5-5 15,0 0-2-15,0 0-2 16,0-3 1-16,0 3 1 15,0 0-3-15,0 0 0 0,0 0-2 16,0 0-2-16,0 0-8 16,0 0-2-16,0 0-2 15,0 0 1-15,0 0 1 16,0 0 2-16,0 0 2 16,0 0 4-16,-6 0 1 0,6 0-2 15,-6 0 1-15,6 0-3 16,0 0-1-16,0 0-4 15,0 0-1-15,0 0-2 0,0 3-2 16,0-3 1-16,0 0-1 16,0 0 1-16,0 5 1 15,-7-2 0-15,7 0 1 16,0-3 1-16,0 4 1 0,0 0 0 16,0-1 2-16,-7 5 5 15,7-4 10-15,0 3 6 16,0 3 7-16,0-2 5 15,0 3 0-15,0-1-2 16,0 2-7-16,0-1-6 0,0 0-4 16,0 3-5-16,7-3-1 15,-7 5 1-15,7-2 0 16,-7 1-1-16,0-1 1 16,6 1 0-16,-6-1-1 15,6 1-1-15,-6-1-1 0,0 6 1 16,0-7 2-16,0 3 2 15,8-1 1-15,-8 2-2 16,0-3-2-16,6 1-1 0,-6 4-1 16,0-5-2-16,0 5 2 15,0-2-2-15,0 3 2 16,0-5-3-16,0 2-3 16,0 2-2-16,0-5-4 0,0 5-4 15,0-4-2-15,0 2 3 16,-6-1-1-16,6 2-1 15,0 0 1-15,-8 4 0 16,8-4-1-16,0 4 1 16,0-3-2-16,-6-2-2 0,6 5 1 15,0 1-1-15,-6-1 1 16,6-4-2-16,0 4 5 16,0 0 0-16,0-3 0 15,0 3 3-15,0-4 0 0,0 0 0 16,0 4 0-16,0-4 0 15,0 0-1-15,0 1-1 16,0-4-2-16,0 4 0 0,0-5-2 16,0 1 0-16,0-5-3 15,0 5 0-15,0-4 0 16,0 3 3-16,0-3 3 16,0 3 3-16,-7 3 1 0,7-3-1 15,-7 4 1-15,7-4-2 16,0 1-6-16,-6-1-2 15,6 1-2-15,-6-3 0 16,6 2-3-16,-7-3 1 16,7 3-1-16,0-2 0 0,-6 2-1 15,6 1-2-15,-7-1 3 16,0 5-2-16,1-4 2 16,0 3-4-16,6-4 2 15,0 1 0-15,-7 0-1 16,7-4 1-16,-7 3 2 0,7-2 1 15,0-1 1-15,-6-1 1 16,6 1-2-16,-6-3-4 16,6-1-16-16,-7 0-23 15,7 2-35-15,-7-7-44 0,1 2-65 16,-7 0-88-16,-1-8-160 16,2 0-152-16,-1-10-57 15,0-5-4-15,6-6 39 0,1-4 77 16</inkml:trace>
  <inkml:trace contextRef="#ctx0" brushRef="#br0" timeOffset="25226.4183">4840 3821 65 0,'0'3'150'16,"8"-3"18"-16,-8 0 8 16,0 4 4-16,0-4-3 15,0 0-9-15,0 3-11 16,0-3-18-16,-8 0-19 0,8 4-11 15,0-4-11-15,-6 0-12 16,6 0-7-16,-6 4-8 16,6-4-7-16,-7 0-10 15,1 4-5-15,-1-4-4 0,1 0-4 16,-1 3 0-16,7 1-1 16,0-4 3-16,-6 0 0 15,6 0-1-15,-6 4 2 16,6-4-3-16,0 0-2 0,0 0-4 15,0 0-4-15,0 4 1 16,6-4 3-16,7 0 7 16,0 0 5-16,12 0 5 15,2 0 2-15,12-4 1 16,13 4 0-16,7-4-5 0,6 0-2 16,13 1-5-16,1-5-7 15,-2 4-4-15,2-3-8 16,-14 4-7-16,0-1-8 15,-13 0 0-15,-6 4 0 16,-7-3-3-16,-6 3-1 0,-14 0 2 16,-6 3 1-16,0-3-1 15,-13 0-6-15,-6 4-13 16,-8 0-31-16,1-4-45 0,-13 3-67 16,0 1-135-16,0-1-154 15,-7-3-71-15,-5 4-15 16,5-4 20-16,-6 0 53 15</inkml:trace>
  <inkml:trace contextRef="#ctx0" brushRef="#br0" timeOffset="25782.5155">4665 4446 21 0,'7'0'111'16,"-1"0"4"-16,-6 0-2 0,0 5-10 15,0-5-16-15,0 3-14 16,0-3-21-16,-6 4-17 15,6-4-13-15,-7 5-17 16,7-2-27-16,-7-3-38 0,-6 3-36 16,7-3-44-16,0 0-30 15,6 0-9-15</inkml:trace>
  <inkml:trace contextRef="#ctx0" brushRef="#br0" timeOffset="26289.9223">4684 4488 150 0,'0'4'152'16,"7"-1"-11"-16,-7 1-22 0,7-4-32 15,-7 3-33-15,6-3-26 16,0 4-15-16,-6-4-6 15,7 0 4-15,0 0 13 16,-7 0 20-16,0 0 28 0,0 0 30 16,0 0 23-16,0 0 12 15,0 0 1-15,0 0-12 16,0 0-24-16,0 0-26 16,6 0-27-16,-6 0-16 15,0 0-16-15,7 0-14 0,-1 3-13 16,-6-3-11-16,6 0-7 15,-6 0-23-15,0 0-35 16,0 0-43-16,0-3-48 0,0 3-48 16,0 0-43-16,7 0-20 15,0-4 17-15,-7 1 39 16</inkml:trace>
  <inkml:trace contextRef="#ctx0" brushRef="#br0" timeOffset="26720.1614">4783 4466 14 0,'0'-3'185'16,"0"3"6"-16,-8 0 0 0,8 0 4 15,0 0 7-15,0 0 3 16,0 0-7-16,0 0-5 16,8 0-5-16,-8 0-10 15,6 0-10-15,0 0-12 0,14-5-8 16,-7 5-10-16,13-4-12 15,7 1-15-15,-7 3-21 16,6-5-19-16,1 2-17 0,-1 3-11 16,1-3-8-16,-1 3-2 15,7 0 2-15,-5 0 3 16,11 0 4-16,-7 0 0 16,2 0-3-16,5-4-9 15,-6 4-7-15,1 0-7 0,5 0-6 16,-12-4-6-16,6 4 0 15,-6 0-1-15,-7 0 0 16,-1-3-2-16,2 3 0 16,-14 0 0-16,0 0-2 0,-7 0-4 15,1 0-9-15,-7 0-22 16,7 0-33-16,-7-4-59 16,-7 4-118-16,7 0-174 15,-7 0-94-15,-12-4-34 0,-1 4 5 16,-6-4 43-16</inkml:trace>
  <inkml:trace contextRef="#ctx0" brushRef="#br0" timeOffset="28183.6729">4633 4686 25 0,'6'0'119'0,"0"-4"26"0,1 4 33 15,-1-4 36-15,1 4 19 16,6-4-1-16,-7 4-5 16,1 0-20-16,0-3-32 15,-1 3-41-15,0 0-33 0,-6 0-21 16,0 0-13 0,7 0-8-16,-7 3-2 0,7 5 5 15,-7-4-2-15,6 3-8 16,-6 3-7-16,0 2-5 15,7 3 2-15,-7-2 4 0,0 3 8 16,0 2 13-16,0 4 8 16,0-4 4-16,-7 8-4 15,7-4-8-15,-13-3-11 16,6 2-13-16,-5 2-8 0,5-6-5 16,-6 2-5-16,0-1-5 15,6-3 1-15,1 3-2 16,-7-4-2-16,7 1-3 15,-8 4 1-15,2-4-1 16,-2 2-1-16,1-2-1 0,0 0-2 16,0-1 0-16,7 1-3 15,0-4 0-15,-2-4 0 16,2 5-3-16,0-1 1 0,-1-5-1 16,7 2 0-16,0 3 1 15,-6-7-3-15,6 3 2 16,-7-3-2-16,7 3 0 15,0-4-1-15,0 6 1 0,7-3 0 16,-7-2 0-16,6 0 0 16,-6 2-2-16,0-1 0 15,0 2 1-15,0 0 0 16,0-3-1-16,0-1 1 0,0 5 2 16,0-4 0-16,-6 4-1 15,6-6-2-15,0 3-1 16,0-3-1-16,0 3-1 15,0-5-2-15,0 3-4 16,0 1-1-16,0-4 1 0,0 0 0 16,0 0-2-16,0 0 0 15,0 0 1-15,6 4 3 16,-6-4-2-16,7 0 1 16,-1-4 0-16,0 4 4 0,2 0 1 15,4-4 1-15,-6 4 1 16,8-3 1-16,5-2 2 15,1 3 0-15,0-3-2 0,5 3-1 16,1-2-2-16,0 0-3 16,13-4 1-16,-5 4-4 15,4-3 1-15,1 0 0 16,0 0 1-16,1 2 1 16,-8-1 1-16,1 2 2 0,-1-3 2 15,1 4 1-15,-1-2 0 16,1 1 0-16,-7 4 2 15,7-3-1-15,-7 3 0 16,0-4-2-16,-7 4 1 0,7 0-1 16,-6 0-2-16,-7 0 0 15,7 0 1-15,-8 0-1 16,8 0-3-16,-6 0-1 16,-2 0 0-16,1 0-3 0,1 0-1 15,-2 0 2-15,-6 0-1 16,8 0 4-16,-1 0 0 15,0 4 1-15,0-4-1 0,0 0 2 16,-6 0 3-16,5 3-1 16,2-3 1-16,-8 0 1 15,7 0 1-15,0 0-1 16,-6 4-1-16,-1-4 1 16,0 0 0-16,8 5 0 0,-8-5 0 15,-6 0 0-15,7 0 1 16,-7 0 3-16,0 0 0 15,0 0 2-15,0 0-5 16,-7 0-11-16,1 0-20 0,-8 0-30 16,2 0-46-16,-1 0-110 15,0 0-175-15,-7-5-91 16,1 1-34-16,-7-3 0 0,6 4 29 16</inkml:trace>
  <inkml:trace contextRef="#ctx0" brushRef="#br0" timeOffset="129381.6459">6085 3593 52 0,'7'0'256'16,"-7"-4"36"-16,7 2 6 16,-1-5-19-16,0 2-30 0,1 1-20 15,-7-3-24-15,7 0-30 16,-1 0-21-16,-6 3-20 16,6-3-16-16,-6 2-20 15,0-1-12-15,0 2-9 0,0 0-9 16,0 1-14-16,0-1-11 15,0 4-9-15,0-4-8 16,0 0-7-16,0 4-10 16,0 0-8-16,0 0-2 15,0 0 1-15,7 0 1 0,-7 4 8 16,7 0 12-16,-7 0 13 16,6 3 11-16,1 3 15 15,5 2 13-15,-5 2 14 0,6 6 10 16,-7 1 16-16,2 2 15 15,-8 5 13-15,0 5 4 16,0 0-5-16,-8 0-7 16,8 0-18-16,0 0-17 15,-6-4-23-15,6-3-21 0,0-3-14 16,0-6-11-16,0-2-7 16,0-4-4-16,0-4-1 15,6-3 0-15,-6-8 2 16,0-3-4-16,8-4-6 0,-2-7-17 15,7 0-15-15,0-5-10 16,0-2-16-16,7-1-12 16,-8 4-5-16,8-3-1 0,-1 2 0 15,1 1-1-15,0 4 10 16,-7 0 5-16,6 3 6 16,-6 4 9-16,7 3 10 15,-7 5 2-15,6 0 5 16,8 6 9-16,-8 5 5 15,0 2 8-15,8 5 9 0,-7 3 15 16,-8 4 7-16,1 4 4 16,0-3 5-16,-6 2-2 15,-7-3-1-15,0 0-3 0,0-5-4 16,0-2-3-16,0-3 0 16,-7-2-2-16,-6-6-4 15,6-4-2-15,-5-4-11 16,-2-2-13-16,2-5-13 0,5-9-9 15,0 3-7-15,1-2-8 16,6 1 4-16,0-4 2 16,6 4 6-16,8-1 3 15,-2 5-2-15,8-1 1 16,-7 4 3-16,7 0 2 0,0 4 4 16,6-1 2-16,-7 8 8 15,1 4 5-15,6 3 11 16,-7 1 11-16,1 6 13 15,-8 5 10-15,8-1 6 0,-6 1 4 16,5 2-4-16,-6-2-8 16,-6 2-9-16,5-6-9 15,-6-1-7-15,2 1-7 0,-2-3-5 16,0-4-13-16,-6-6-25 16,7 2-19-16,6-8-14 15,-6-2-9-15,-1-2-2 16,0-3 6-16,8-1 21 15,-8 2 19-15,0 3 27 0,1-5 19 16,0 9-4-16,-1-1 19 16,7 1 11-16,7 3 7 15,6 3-11-15,0 4-6 16,0-3 8-16,0 4-33 16,0-1-45-16,-6 1-51 0,0-6-48 15,-8 6-55-15,-6-4-90 16,-6-1-147-16,0-3-114 15,-18-3-37-15,-9-1 2 16,1-6 29-16,-6-5 78 16</inkml:trace>
  <inkml:trace contextRef="#ctx0" brushRef="#br0" timeOffset="129544.1155">6991 3707 285 0,'-6'-22'414'16,"-1"0"53"-16,1 4 25 0,6-1-91 15,0 2-111-15,0 1-94 16,0 3-63-16,6 4-58 15,7-2-64-15,0 8-59 16,6-1-82-16,-5 8-106 16,5-1-119-16,1 5-84 15,0-1-23-15,-1 5 12 16,-6 2 55-16</inkml:trace>
  <inkml:trace contextRef="#ctx0" brushRef="#br0" timeOffset="130182.3153">7564 3722 40 0,'33'0'347'0,"-13"0"66"15,0 0 38-15,-1 0-26 16,-13 0-74-16,-6-4-81 16,-6 4-78-16,-7 0-62 15,-7 4-38-15,-6-4-30 16,0 8-15-16,-13-1-2 0,0 3-1 15,7 5 3-15,-8 3-1 16,1-3 3-16,6 3-3 16,-5 0-4-16,11 1-3 15,8-1-9-15,6-3-9 16,7-1-4-16,-2-2-5 0,16-1-7 16,-2-4 0-16,7-3 1 15,13-4 0-15,0 0-5 16,6-7-5-16,-5-1 0 15,-1-7-5-15,0 1-10 16,-7-9-3-16,1 2-6 16,-8-5-6-16,2 4-2 0,-1-7 1 15,-7 2 5-15,1 2 1 16,-7 0 7-16,-7-1 9 16,1 4 9-16,6-1 11 15,-7 6 8-15,1 3 6 16,0 2 4-16,6 1-2 0,-8 4-5 15,8 0-7-15,8 7-6 16,-8 3 5-16,6 4 14 16,-6 4 19-16,6 7 21 15,1 5 20-15,-1-1 20 16,1 7 6-16,6 0 0 16,-7 4-9-16,8 1-14 0,5-2-16 15,-6-2-20-15,0-1-13 16,-7-4-17-16,8 1-26 15,-2-7-37-15,-4-1-46 16,4-3-45-16,1-4-57 16,7-8-93-16,0 1-137 0,-1-8-116 15,-6 1-39-15,6-8 1 16,1-4 34-16,0-3 84 16</inkml:trace>
  <inkml:trace contextRef="#ctx0" brushRef="#br0" timeOffset="130668.673">8008 3718 48 0,'0'4'322'0,"0"-4"61"15,0 3 13-15,0 2-15 0,6-5-38 16,7 0-64-16,0 3-63 16,14-3-53-16,-1-3-39 15,6 3-34-15,13-5-24 16,1 2-22-16,0-1-16 16,0 0-9-16,-1-3-10 0,1 3-3 15,-14 1-6 1,1-1-8-16,-14 0-11 0,1 4-16 15,-7-3-24-15,0 3-38 16,-7-4-65-16,1 4-95 16,-7 0-120-16,0 0-65 0,-13 0-14 15,-7 4 15-15,-6-4 52 16</inkml:trace>
  <inkml:trace contextRef="#ctx0" brushRef="#br0" timeOffset="131081.8712">7929 3875 27 0,'-26'12'333'0,"1"2"71"0,5-3 37 16,0-3-21-16,1 3-51 15,-1-4-73-15,8-3-66 16,12 3-51-16,0-3-37 16,6-1-19-16,13 1-12 0,7-4-5 15,14 0-11-15,11-4-11 16,-5 1-16-16,13-1-12 16,0-3-11-16,-2 3-12 15,2-3-9-15,0 0-6 16,-13 3-4-16,6-4-6 15,-19 5-4-15,-1-1-5 0,1 0-7 16,-14 0-10-16,1 4-19 16,-7-2-23-16,0 2-37 15,-7-4-53-15,1 4-112 16,-7 0-168-16,0 0-90 16,0 0-35-16,-7 0 4 0,-5-4 37 15,-8 0 110-15</inkml:trace>
  <inkml:trace contextRef="#ctx0" brushRef="#br0" timeOffset="134735.6361">9155 3498 292 0,'0'-3'362'0,"0"-1"32"15,6 1-14-15,-6-1-38 16,6 0-52-16,-6 0-49 16,0 1-41-16,0-4-31 15,0 7-21-15,0-7-19 0,0 3-14 16,0 0-14-16,0 4-9 15,0-4-17-15,0 0-14 16,0 0-12-16,0 4-14 16,0 0-10-16,0 0-13 15,0 0-2-15,0 4 4 16,-6 4 16-16,0 3 22 0,-1 0 23 16,-6 7 26-16,-1 4 12 15,2-1 8-15,-8 5-5 16,1 1-14-16,-7 2-15 15,6-4-19-15,1 4-18 16,-7-7-15-16,6 4-7 16,7-7-8-16,0-1-9 15,-6-3-6-15,11-1 3 0,-4-3-1 16,6-4-2-16,-1 1-2 16,7-5-2-16,13-3-7 15,7 0-3-15,19-3-4 16,6-1 1-16,21-3-1 15,5-1 2-15,0-3-4 16,2 5-14-16,-2-2-25 0,-6 1-30 16,-13 3-32-16,1 0-39 15,-14 0-31-15,-7 4-17 16,-6 0-9-16,-7 0-2 16,-12 0-5-16,-7 4-31 15,-7 0-74-15,-12 0-88 0,-1-4-53 16,-6 3-15-16,0-3 14 15,1 0 58-15</inkml:trace>
  <inkml:trace contextRef="#ctx0" brushRef="#br0" timeOffset="135193.6143">9206 3678 2 0,'0'-4'253'16,"0"4"49"-16,0-4 16 15,0 1-1-15,8 3-13 16,-8-4-29-16,6 1-30 16,0-2-34-16,1 2-26 15,-1 0-21-15,-6 3-13 0,0-4-8 16,7 4-11-16,-7 0-10 15,0-4-19-15,0 4-17 16,0 0-19-16,0 4-12 16,0-4-4-16,0 7 8 0,0 4 12 15,0 0 19-15,0 7 24 16,0 4 12-16,6 1 3 16,-6 2-5-16,0 1-10 15,0 3-17-15,0-3-19 16,0 3-17-16,-6 0-17 15,6-3-13-15,-7-4-9 16,1 0-17-16,-1-8-36 0,1 1-58 16,6-5-91-16,-6-4-174 15,6-6-238-15,-8-6-114 16,2-4-38-16,0-1 20 16,-1-4 72-16,0 5 161 15</inkml:trace>
  <inkml:trace contextRef="#ctx0" brushRef="#br0" timeOffset="138985.8084">4743 5184 38 0,'0'0'109'16,"0"0"16"-16,0-5 2 0,0 5 3 16,-6 0-2-16,-1 0-7 15,7-3-11-15,-6 3-1 16,-1 0 2-16,0-4-1 16,-5 4-3-16,5 0-15 15,-6-2-12-15,0 2-17 0,0-5-15 16,0 5-9-16,-1-3-10 15,2 3-7-15,-1-4-5 16,0 0 1-16,0 0 7 16,6 1 7-16,-6 3 8 0,7-4 8 15,0 4 9-15,-2-4 3 16,8 4-3-16,0 0-8 16,-6 0-5-16,6 0-2 15,-6 4 4-15,6-4 6 0,-7 7 11 16,7 1 5-16,-6 4 12 15,6 2 4-15,-7 1 0 16,7 6-8-16,0 1-11 16,-7 4-2-16,7-1-6 0,-6 4-5 15,6 1-2-15,0-1-2 16,0 4-1-16,0-4-6 16,0 5 1-16,0 2-2 15,0 1-4-15,0-4-7 0,0 0-3 16,0 0-4-16,0 3-9 15,-6-2-7-15,-1 2-4 16,0-3 0-16,-5-4-1 16,-2 4 3-16,1-4 0 0,1-3-1 15,-8 0 4-15,6-1-1 16,2-3 2-16,-1 0-2 16,6-7-2-16,0 4 2 0,1-5-4 15,6-3 1-15,0 4-5 16,0-7 2-16,0 2-2 15,0 1-1-15,0-3 3 16,0 2 3-16,0-3 1 16,0-3-1-16,0 4 0 0,6-1 0 15,-6-4-2-15,0 1 1 16,0-1-1-16,0 1 3 16,0 1 0-16,0-5-5 15,0 3 1-15,0 0-2 0,7-3 0 16,-7 4-2-16,7-4 1 15,-7 4 2-15,6-4 1 16,1 0-1-16,-1 4 1 16,0-4-2-16,2 0 2 0,4 2 0 15,-5-2 1-15,6 0 1 16,6-2 1-16,1 2-1 16,0 0 0-16,6-4 4 15,-1 4-6-15,8-4 0 0,0 4-1 16,6-4 1-16,6 1 0 15,1-5-1-15,-1 4 1 16,1 1 3-16,7-4-1 16,-2 3-3-16,2 1-3 0,-1-1-2 15,0 0-2-15,0 0-3 16,0 4-2-16,-13-3 1 16,14 3 3-16,-15-4 3 15,1 4 2-15,7 0 1 0,-7 0 4 16,-6 0 5-16,-1 0 5 15,-6 0 4-15,7 0 6 16,-13 0 6-16,0 0-2 16,-1 0-2-16,-6 0-1 0,0 0-3 15,-7 0-4-15,1 0-4 16,-7 0-4-16,7 0-26 16,-7 0-45-16,-7-3-72 15,0-2-182-15,1 5-167 16,-7-6-89-16,-7-2-24 0,8-7 17 15,4-2 56-15</inkml:trace>
  <inkml:trace contextRef="#ctx0" brushRef="#br0" timeOffset="140593.0435">6417 4538 34 0,'8'-2'270'0,"4"-6"47"16,-5 4 22-16,-1 1-9 16,1-5-20-16,-7 4-36 15,0-3-48-15,0 4-44 16,0-1-36-16,0 1-24 15,0-1-13-15,0 4-16 0,0 0-16 16,0-5-15-16,0 5-14 16,0-3-13-16,0 3-12 15,6 3-8-15,1 2 0 0,6 2 5 16,0 0 9-16,0 8 13 16,0 4 15-16,0 2 14 15,7 4 7-15,-14 6 0 16,8-6-1-16,-8 4-7 0,0-3-13 15,-6-1-13-15,0-3-7 16,0-3-7-16,0-5-8 16,0-3-4-16,0 0-4 15,-6-3-2-15,0-4-1 16,-2-2-9-16,2-4-14 0,0-10-22 16,-1 1-17-16,0-3-16 15,7-1-10-15,7-4-12 16,0 1 1-16,13-4 4 0,5 0 5 15,1 5 0-15,6-6 3 16,1 5 8-16,7 0 10 16,-8 2 8-16,1 1 9 15,-1 5 24-15,1 3 13 16,-7 3 9-16,0 4 7 0,0 0 16 16,-7 7 20-16,-5 1 4 15,5 6 5-15,-6 4 4 16,-6 2 4-16,-1-3-6 15,0 2-9-15,-12 3-8 16,0-5-19-16,-1 2-7 16,-6-4-11-16,-6-1-3 0,5-2-4 15,-5-5-3-15,0 1 9 16,-1-8-4-16,1 0-5 16,5-4-15-16,2-4-18 15,5-7-20-15,7 1-12 0,0-1-4 16,13-6-2-16,7 2 6 15,6 1 21-15,13-4 20 16,0 4 13-16,7 2 10 16,-1 2 13-16,1 2 7 15,-1 6-7-15,1-2 10 0,-1 8 12 16,-6 4 17-16,-6 4 14 16,0 6 18-16,-8 0 17 15,-5 6 0-15,-7 1-2 16,-6-3-5-16,-7 4-10 15,-14 0-14-15,-4-3-9 16,-2 0-11-16,0-5-13 0,-6 1-23 16,7-5-30-16,-8 1-27 15,8-3-45-15,0-5-57 16,5-3-76-16,1-3-124 16,7-5-138-16,-1-3-61 15,14-3-8-15,-1-5 30 0,7 1 64 16</inkml:trace>
  <inkml:trace contextRef="#ctx0" brushRef="#br0" timeOffset="141042.0827">7682 4446 150 0,'6'-3'368'16,"0"0"55"-16,2 3-1 15,-8 0-43-15,0 0-81 0,6 0-86 16,0 0-57-16,1 0-31 15,-7 6-5-15,7 2 2 16,-1 7 18-16,0 4 25 16,-6 6 14-16,0 4 6 15,0 4-7-15,-6 5-13 16,0 1-25-16,-1 5-33 16,0-4-28-16,1 4-26 0,0-3-17 15,6-5-14-15,-14 1-28 16,8-3-42-16,-7-5-57 15,6 0-59-15,-6-11-66 16,1 0-95-16,-2-3-131 0,8-11-105 16,-8-4-24-16,8-4 15 15,0-11 40-15,6 0 86 16</inkml:trace>
  <inkml:trace contextRef="#ctx0" brushRef="#br0" timeOffset="141509.3699">7467 4613 266 0,'20'-12'335'15,"-1"-3"40"-15,13 1-44 16,14-1-56-16,-1 0-46 15,8 1-42-15,12-1-35 16,-6 1-22-16,-1-2-19 16,1 6-13-16,-7 3-14 0,-7-1-17 15,8 8-8-15,-8 0-13 16,-5 5-6-16,5 5-2 16,-13 0 0-16,8 6 8 15,-15 2 6-15,2 1 9 16,-7 2 9-16,-14-3 5 0,-6 5 10 15,-6-5 0-15,-14 0 1 16,-7-3-5-16,-5-1-10 16,-13-3-13-16,-14 1-15 15,0-2-17-15,-6-6-13 16,7 3-11-16,5-7-16 16,2 4-27-16,11-4-35 15,14-4-50-15,7 0-58 0,13 1-79 16,12-4-96-16,7-4-89 15,13 0-62-15,6-1-3 16,1 2 30-16,13-9 68 16</inkml:trace>
  <inkml:trace contextRef="#ctx0" brushRef="#br0" timeOffset="142049.7709">8906 4385 43 0,'27'-7'316'15,"-7"3"71"-15,-1-3 21 16,-6 3-9-16,-7 0-34 16,1 1-55-16,-7 3-64 0,0-4-62 15,-7 4-45-15,-5 4-36 16,-14-1-28-16,6 1-19 15,-13 0-11-15,1 3-4 16,-7 4-6-16,6 0-4 16,-13 3-3-16,14 1-1 0,-7 3 1 15,0 5-1-15,7-1 5 16,-2 3 8-16,9 0 10 16,5 2 6-16,7 1 4 15,0 2 4-15,6-1 1 16,14 1-2-16,-1-1-6 15,8 0 0-15,5-3-7 0,0 0-1 16,14-5-5-16,-7 2-4 16,7-9-3-16,-1 4-9 15,1-6-3-15,-7-1-10 16,-6-1-3-16,6-2-6 16,-7-1 0-16,-5-3 0 15,-2-4-3-15,1 4 2 0,-6-4-1 16,-1 0-8-16,-6 0-21 15,0 0-39-15,0-4-49 16,0 0-68-16,-6 1-130 16,6-1-206-16,-14 0-98 15,8-3-26-15,0 3 17 16,-8-6 51-16,14 2 122 0</inkml:trace>
  <inkml:trace contextRef="#ctx0" brushRef="#br0" timeOffset="144042.532">10503 4688 306 0,'0'0'397'0,"0"0"53"15,0 5-14-15,0-5-60 16,0 0-75-16,-6 3-59 16,6-3-37-16,-6 7-23 15,-2 5-8-15,-4 3-12 0,-2-2-12 16,-5 10-30-16,-7 3-81 16,0-1-143-16,0 1-280 15,-7-1-152-15,1-2-80 16,-7 2-32-16,-14-11 30 15,1 5 102-15</inkml:trace>
  <inkml:trace contextRef="#ctx0" brushRef="#br0" timeOffset="145877.4006">9754 4553 113 0,'0'-7'322'15,"-7"-1"53"-15,1-2-3 16,-8 3-31-16,2-1-48 16,-1 1-54-16,-13 0-46 0,6 0-38 15,-12-2-22-15,-1 6-25 16,1 0-19-16,-1-1-15 15,-6 4-16-15,-1 0-14 16,2 4-14-16,-1-1-8 16,-1 5-6-16,8-1-8 15,-1 4 2-15,1 4 6 0,-1 0 5 16,7 2 7-16,0 9 2 16,7-4 8-16,5 7-1 15,8 0-4-15,6 0-2 16,0-2-3-16,12 1-2 15,2-1-7-15,6-5-3 0,12-5-3 16,1 2-2-16,-1-4-4 16,14-3 1-16,6-10-5 15,-6 2-15-15,12-8-18 16,-6 2-18-16,7-10-17 16,-7 5-16-16,7-8-14 0,-14 1-27 15,1-1-73-15,-1 0-138 16,-5 1-104-16,-7-1-50 15,-1 1-15-15,1-5 20 16,-1 0 80-16</inkml:trace>
  <inkml:trace contextRef="#ctx0" brushRef="#br0" timeOffset="147023.6008">9721 4582 106 0,'-6'-3'233'0,"0"-4"7"16,-1 2-1-16,-6 5 0 15,0-2-6-15,-7-2-19 16,0 4-28-16,-5 0-23 16,-8 0-22-16,0 4-21 0,0-2-18 15,-5 3-16-15,-1-2-9 16,-7 4-10-16,7 1-3 16,-6 0-5-16,5-2-3 15,-5 6-7-15,12-1-4 16,1 4-3-16,-2 0-1 15,9-1-6-15,5 3-2 16,0-2 3-16,14 4-1 0,6-5 1 16,6 5 2-16,14-4-2 15,6-1-3-15,1 1-6 16,11-5-5-16,9-2-8 16,-2-1-7-16,13-3-9 15,-5-4-13-15,6-4-14 0,6-3-13 16,0-1-13-16,-7-2-6 15,1-5 0-15,-8 1 6 16,-4-1 11-16,-9-4 14 16,-5 5 12-16,-7-1 9 15,-6-4 6-15,-7 5 6 16,-7-1 8-16,1 5 6 0,-7-1 9 16,0 0 5-16,-7 3 5 15,-6 5 3-15,7 0-4 16,-8-1-4-16,-5 8-3 15,6-1 0-15,-6 0 1 16,5 8 2-16,8 1 12 16,-7 5 11-16,13-2 10 0,0 4 5 15,7-1 5-15,5 5 1 16,2-6-6-16,5 2-11 16,7-5-11-16,-6 1-11 15,6-5-10-15,0 2-21 16,-7-5-38-16,1 1-52 0,6-5-84 15,-7-3-183-15,7 0-163 16,1-7-75-16,-1-1-15 16,0-3 24-16,7 1 68 15</inkml:trace>
  <inkml:trace contextRef="#ctx0" brushRef="#br0" timeOffset="147368.2835">10679 4703 67 0,'0'0'379'0,"-6"8"67"16,-14-1 57-16,0 5-18 16,-6 1-77-16,-6 3-71 15,-7 5-63-15,0 2-52 16,-7 2-48-16,-6 2-47 16,6-2-65-16,1 0-89 0,-7 0-108 15,-1 2-195-15,1-6-167 16,-7 1-83-16,2-4-20 15,4-2 26-15,-6-9 71 16</inkml:trace>
  <inkml:trace contextRef="#ctx0" brushRef="#br0" timeOffset="149886.3102">11415 4410 225 0,'-6'-3'274'0,"0"-1"-17"15,-8 1-24-15,8 3-31 16,0-4-26-16,-1 4-23 15,0-4-14-15,1 4-6 16,-1-4-6-16,-6 4-4 0,7-3-5 16,-1 3-14-16,1-4-15 15,-8 4-12-15,2 0-15 16,-1 0-11-16,0 4-12 16,-7-4-4-16,7 3-2 15,-7 1 2-15,1-4 9 0,-1 8 4 16,-6-5 5-16,7 4 0 15,-1 0 2-15,-6 1-1 16,6 3-1-16,1-4 0 16,6 4-1-16,-6 1 2 15,5 2 2-15,-5 1 2 0,12-1-1 16,1 1-1-16,-1 3-1 16,1 1-2-16,6-1-6 15,6 1 0-15,1-1-6 16,6 4-5-16,0-3-2 15,0-5-6-15,6 1-2 16,1-1-6-16,-1-3 2 0,7 0-2 16,1-3-2-16,5-2 0 15,8-2-2-15,-8-1-2 16,7-3-5-16,0 0 1 16,0-3-3-16,-6-1-1 15,0-2-4-15,-8-2 2 16,9 1-1-16,-9-5-2 15,1 5 0-15,0-7-1 0,-6 3 1 16,-1-1 0-16,1-2-2 16,0-1-6-16,-1 1-3 15,-6-1-4-15,0-4-6 16,1 4-2-16,-8-2-3 16,0 3 7-16,-6-1 2 15,0 0 5-15,-6 4 6 0,-8-4 2 16,2 4 3-16,-1-4 0 15,-7 7 2-15,0-2 0 16,-6 3 0-16,7-1-1 16,-7 4 2-16,6-3-2 0,-6 4-1 15,7-1-2-15,-7 1-4 16,6-1-13-16,1 0-22 16,-1 4-29-16,7 0-37 15,0 0-43-15,6 0-60 16,7 4-105-16,0 0-127 0,7-1-80 15,6 4-20-15,-6 0 13 16,5 1 46-16,-5-1 110 16</inkml:trace>
  <inkml:trace contextRef="#ctx0" brushRef="#br0" timeOffset="150317.2932">12178 4678 98 0,'0'4'333'0,"0"-4"61"0,0 4 9 16,-7-4-32-16,7 0-51 15,-6 0-64-15,0 2-66 16,6-2-54-16,-7 0-37 16,0 8-21-16,-5-4-14 15,-2 3-8-15,1 8-1 16,-7-1 2-16,-6 1 3 0,0 4-9 15,1-1-7-15,-1 3-8 16,-1-2-20-16,1-1-42 16,0 1-58-16,0 0-97 15,7-5-148-15,-1-3-129 16,7-4-59-16,-6 1-5 16,6-8 32-16,6-4 83 0</inkml:trace>
  <inkml:trace contextRef="#ctx0" brushRef="#br0" timeOffset="152177.586">12777 4374 164 0,'0'-3'298'15,"0"-1"21"-15,0 4-6 16,0 0-25-16,0-4-35 15,0 0-51-15,0 1-45 0,0-1-41 16,7 0-25-16,-7 1-14 16,6 0-5-16,-6-2-1 15,0 5-1-15,0-4 4 16,0 4-2-16,0 0-6 16,-6 0-9-16,6 0-12 0,-7 0-7 15,1 9-1-15,-7-3 2 16,0 5 11-16,-7 4 14 15,7 3 15-15,-13 4 9 16,0 0 2-16,0 5 0 16,0-2-2-16,-1 0-8 15,2 0-11-15,-1 2-11 0,0-6-11 16,6-3-11-16,1-3-14 16,5 0-13-16,2-4-6 15,5-4-4-15,0 0 0 16,1 1-3-16,6-4-2 15,0-1 1-15,0 1-2 16,0-4 0-16,13 0-1 0,6 0 3 16,1-4 3-16,13 4 0 15,6-3 3-15,-1-1 0 16,15 0-5-16,6 0 1 16,6-3-2-16,7 4-8 15,-1-1-11-15,0 1-13 0,-6-1-20 16,2 0-25-1,-9 0-27-15,-6 1-27 0,-13 3-20 16,-6-4-27-16,-14 4-51 16,-6 0-77-16,-13 0-80 15,-13 0-59-15,-6 0-17 16,-14 0 15-16,1 0 59 0</inkml:trace>
  <inkml:trace contextRef="#ctx0" brushRef="#br0" timeOffset="152680.32">12849 4502 163 0,'0'-3'260'0,"0"3"15"15,0 0 8-15,0 0-5 16,0 0-9-16,0 0-22 16,0 0-23-16,0 0-23 15,0 0-30-15,0 0-29 0,0 0-26 16,0 0-18-16,0 3-13 15,-7-3-10-15,7 0-7 16,-6 4-2-16,0-1 0 16,-1 5-1-16,7-1 2 15,-7 5 7-15,-5 2 10 16,12 1 14-16,-7 6 8 0,0-3 4 16,1 8-6-16,-1 1-15 15,7-2-16-15,-6 4-19 16,-1-4-16-16,1 2-28 15,6-2-35-15,0-4-46 16,-7-2-49-16,7-4-55 16,-6-3-72-16,0-6-130 0,-2 1-147 15,8-7-53-15,-6-7-3 16,6-8 24-16,0-3 56 16</inkml:trace>
  <inkml:trace contextRef="#ctx0" brushRef="#br0" timeOffset="153488.1821">13312 4205 162 0,'0'-3'238'16,"6"3"8"-16,-6 3 3 16,7-3-1-16,-1 4-12 0,8-4-26 15,-8 4-27 1,0 4-28-16,7-5-21 0,-6 4-20 16,6 0-15-16,7 1-10 15,-8 3-13-15,2-4-9 16,5 4-11-16,1 0-11 15,6 3-11-15,-7-3-9 0,7 3-6 16,0-2-3-16,0 7-1 16,-6-4 1-16,-1 2 5 15,-5 2 3-15,-2 3 4 16,2-5 1-16,-14 6 1 16,6-4-1-16,-12 2 5 15,6-2 2-15,-14 3 0 0,8-5-2 16,-14 2 2-16,1 4-1 15,-1-5-11-15,-6 4-3 16,0-4-4-16,0 1-3 16,1-2-5-16,-9 2 0 0,2-5 2 15,-1 5-1-15,1-4 1 16,-1 3 3-16,1-3 3 16,-1-1-1-16,-6 1-1 15,-1-1 0-15,8 1-4 16,-7-4-2-16,7 3-3 15,-7-2-1-15,13 3-3 16,-7-4 0-16,1-1 3 0,-1 1 1 16,7-3 0-16,0 3-3 15,6-4 0-15,-6 0-4 16,7 1-9-16,5-5-20 16,1 5-37-16,-6-5-54 15,6-3-110-15,-1 4-183 16,2-8-96-16,-1 1-36 0,-7-1 4 15,7-7 41-15</inkml:trace>
  <inkml:trace contextRef="#ctx0" brushRef="#br0" timeOffset="159031.9671">6535 5441 220 0,'13'-5'305'0,"-6"2"12"16,-1-1-3-16,0 0-19 16,2 0-36-16,-8 1-45 15,6-1-36-15,-6 1-30 16,6-1-33-16,-6 1-24 0,0-1-17 15,6 4-9-15,-6-5-6 16,7 2-10-16,-7 0-2 16,0 3 0-16,0-4-5 0,0 4-1 15,0 4 7-15,0-1 9 16,0 0 13-16,7 9 10 16,-7 2 10-16,6 1 3 0,1 3-1 15,-1 5-5-15,0 2-9 16,-6-2-8-16,8 2-12 15,-8 0-9-15,0 0-12 16,-8-2-12-16,8 0-8 0,-6-6-8 16,0-2-1-16,-1-1-1 15,1-2 1-15,6-5 4 16,-7-3 0-16,7 0 2 16,0-4 0-16,0-8-3 15,0-3-7-15,7 0-15 0,6-7-17 16,-1-1-13-16,8-2-12 15,0-2-3-15,6 1 1 16,-7 5 6-16,7-2 13 16,1 4 10-16,-1 1 6 0,0 3 1 15,0 3 1-15,7 2 7 16,-7 1 3-16,-1 5 4 16,1 5 5-16,1 1 6 15,-8 5 4-15,0 8 0 16,1-1-1-16,-13 1 0 0,6-2 2 15,-7 2 0-15,-6-1 0 16,-6-4-3-16,-1 1 0 16,1-4-8-16,-7-3-3 0,-1-1-2 15,-5-3-5-15,6-4-5 16,0-4-12-16,7-3-13 16,-1-1-17-16,14-6-4 15,6-1-1-15,6-3-2 16,0 2 11-16,14 2 19 0,0-3 19 15,6 5 7-15,0-3 4 16,0 8 3-16,1 0 9 16,-2 4 11-16,-5 6 11 15,-1 1 12-15,-5 6 12 16,-7-2 12-16,-8 6-2 0,-6-3-5 16,1 5-12-16,-7-2-9 15,-7-3-17-15,1 4-30 16,-6-4-39-16,4-1-49 15,2 1-69-15,0-3-93 16,6-4-144-16,0-4-112 0,0 0-37 16,6-4 8-16,8-4 45 15,4 1 83-15</inkml:trace>
  <inkml:trace contextRef="#ctx0" brushRef="#br0" timeOffset="159362.0567">7637 5502 42 0,'6'-11'352'16,"0"-1"61"-16,1 6 50 16,-7-1-29-16,0-1-86 15,0 4-89-15,0 0-74 16,0 2-53-16,0 2-40 0,0 2-18 16,0 6 1-16,0 7 20 15,0 3 28-15,-7 7 29 16,1 5 21-16,0 7 9 15,-2 3-7-15,2 0-21 16,0 4-32-16,-1 1-32 0,7-1-31 16,0 0-27-16,0-8-28 15,7-3-36-15,-7-4-41 16,6-4-47-16,-6-6-54 16,0-1-68-16,0-7-99 15,-6-3-132-15,-8-5-95 0,-5-3-20 16,-1-7 17-16,1-4 48 15,6-7 100-15</inkml:trace>
  <inkml:trace contextRef="#ctx0" brushRef="#br0" timeOffset="159917.9319">7564 5546 21 0,'7'-4'275'0,"6"1"44"16,0-1 4-16,7 1-16 15,0-1-32-15,-1 1-47 16,7-6-49-16,13 3-38 16,-13-2-29-16,14 2-16 15,-8-3-6-15,1 1-7 0,-1 2-5 16,1-1-5-16,-1 3-4 16,-6 0-11-16,7 0-12 15,-1 4-8-15,1 4-9 16,-1 4-3-16,1-1-3 15,-7 4-2-15,0 1 5 0,0 2 1 16,-7 1 6-16,-5-1 2 16,-14 4 4-16,-6 0 6 15,-14-2 2-15,-6 1 0 16,-13 2 1-16,-7 0 2 16,-6-2-3-16,-6-2-8 0,-1-1-8 15,0-2-4-15,0-1-12 16,13 0-22-16,1-8-30 15,13 1-44-15,5-1-68 16,8-6-117-16,12-1-139 16,14-4-103-16,-1 2-38 15,14-5 9-15,6-4 49 0,0 4 104 16</inkml:trace>
  <inkml:trace contextRef="#ctx0" brushRef="#br0" timeOffset="160598.2282">8711 5341 181 0,'-6'0'351'16,"6"-4"46"-16,-6 4-6 0,-2-3-55 16,2 3-81-16,0 0-65 15,0 3-54-15,-8-3-39 16,8 4-25-16,-7-4-16 15,-1 4-7-15,2 0-6 0,-8 3 0 16,0 0 0-16,1 0 4 16,-7 4-1-16,0 0 3 15,0 1 1-15,-1-2-8 16,2 5 3-16,-1 4-5 16,6-1 1-16,0 0-1 15,8 0-3-15,-1 1 3 0,6 2-1 16,7 1 3-16,0-3 5 15,0 3 6-15,7 0 5 16,-7 0 5-16,13-4-5 16,-1 4-7-16,8-4-9 15,0 1-10-15,-7-4-8 0,13-1-10 16,-6 1-3-16,-1-1-5 16,0-2-3-16,1-5-1 15,-7 3-2-15,0-2-2 16,0-1 2-16,0-3 2 15,-7 4 2-15,1-6 1 16,0-2 0-16,-7 4 3 0,6-4-3 16,-6 0-5-16,-6 0-15 15,6-4-22-15,-7 4-32 16,0-2-51-16,7-6-79 16,0 4-138-16,0 1-152 15,0-5-67-15,7 1-16 16,0-4 25-16,5-4 67 0</inkml:trace>
  <inkml:trace contextRef="#ctx0" brushRef="#br0" timeOffset="165710.0823">9585 5605 19 0,'6'-7'233'15,"0"0"25"-15,-6-1 17 16,0 0 14-16,0 2-2 16,-6-2-14-16,0 1-32 15,-8 3-32-15,2-4-31 0,-8 1-38 16,-7 4-25-16,2-1-25 15,-8 1-12-15,0-1-4 16,1 4-9-16,-7 0-8 16,6 0-8-16,1 4-7 15,-7-1-6-15,7 8-11 0,-2 0-1 16,2 0 7-16,5 3 10 16,-5 9 10-16,7-1 6 15,5 0 6-15,0 3-1 16,14 4-8-16,-1-4-15 15,7 2-10-15,7-2-7 16,5-2-10-16,2-6-3 0,6 2 0 16,-1-9-1-16,7-2 1 15,0-4-1-15,13-1 1 16,-7-6-2-16,1-5-2 16,7-2-2-16,-8-5-1 0,1-3-2 15,-1-1-2 1,-6 2-5-16,1-2-3 0,-2 0-3 15,-5 1-1-15,-7 3 2 16,0 1 2-16,-7 3 0 16,0 3 1-16,8 5 2 15,-8-1-2-15,1 8 0 16,-1-1 1-16,8 9 4 0,-2-2 4 16,-5 5 5-16,6 4 8 15,7-5 7-15,-7 5 5 16,-1-1 4-16,2-4 1 15,-2 1-1-15,2-4-7 16,-1 0-6-16,0-4-8 0,0 1-17 16,-1-2-27-16,2-6-38 15,-1 4-62-15,0-8-93 16,6 2-153-16,1-2-131 16,6-4-51-16,-6 1-4 15,-1-1 37-15,1 1 83 16</inkml:trace>
  <inkml:trace contextRef="#ctx0" brushRef="#br0" timeOffset="166033.464">10321 5755 133 0,'6'-3'374'0,"0"3"70"16,-6-4 28-16,0 4-33 16,0 0-70-16,0 0-80 0,-6 0-65 15,0 4-47-15,-7 2-26 16,0 6-22-16,-6 2-9 16,-1 5-9-16,-6-1-15 15,-1 3-21-15,1 2-26 16,-6 3-26-16,5-4-51 15,1-4-61-15,7 0-87 0,6 0-151 16,0-7-173-16,-7 1-84 16,8-9-14-16,-8-3 28 15,7-3 67-15</inkml:trace>
  <inkml:trace contextRef="#ctx0" brushRef="#br0" timeOffset="192543.5927">11012 5458 50 0,'0'0'194'0,"0"-4"-5"15,0 0-13-15,6 4-19 16,0-2-10-16,1-3-6 16,-7 5 11-16,0-2 3 15,7 2-7-15,-7 0-12 16,0-5-21-16,0 5-18 0,0 0-24 16,0 0-19-16,0-3-14 15,0 3-13-15,0 0 3 16,0 0 6-16,0 0 4 15,0 0 1-15,6 0 3 16,-6-4 2-16,0 4-4 0,7-4-7 16,-7 4-6-16,6-4 5 15,-6 4 2-15,0-3 9 16,6 3 1-16,-6 0 3 16,0-4 0-16,0 4-10 15,0 0-11-15,0 0-14 0,0 4-5 16,0-4-3-16,0 7 2 15,-6 1 4-15,0 2 9 16,-1 1 9-16,-6 8 8 16,-6 4 7-16,-1 2 5 0,-6 0 2 15,7 4 0-15,-14 1-2 16,7-4-4-16,0 3-9 16,0-4-6-16,-1-3-8 15,1 0-7-15,7-7-3 16,-1-1-1-16,8-2 3 15,-2-1 2-15,2-4 2 16,-2 1 1-16,-5-5-3 0,-7 4-4 16,6-3-4-1,0 3-5-15,1-3-3 0,-1 0-4 16,8 3-3-16,-2-7-2 16,8 4-4-16,-1 0-4 15,1-2-1-15,-1 2-1 16,7-4 0-16,-6 4 3 0,6-4 1 15,6 4 6-15,-6-4 0 16,0 3 4-16,0-3 2 16,0 4-1-16,0-4 2 15,0 0-1-15,7 4 0 16,-7-4 0-16,0 0 1 16,0 0 0-16,6 4 1 0,-6-4-1 15,0 0 3-15,7 0 0 16,-1 3-1-16,-6-3 0 15,6 0 1-15,2 0 0 16,-2 4-1-16,-6-4-1 16,0 0 2-16,6-4 2 15,1 4-1-15,6-3 0 16,6-1-2-16,1 0 2 0,6 0-1 16,0 1-1-16,7-1 2 15,-1 0-1-15,7 0 1 16,7 2-1-16,6-6 0 15,-6 4 2-15,6 1-3 16,0-1 3-16,0 0 0 0,1 0 0 16,-1 1-1-16,-7 3-1 15,1 0-2-15,-7 0-1 16,0 0-1-16,-7 0-3 16,-6 7 1-16,7-3 0 15,-13 0 1-15,6 3 2 16,-7 3-1-16,-5 2 1 15,-8 3 0-15,-6 2-1 0,0 2 7 16,-6 3-1-16,-8 0 11 16,1 0 10-16,-13 0 6 15,-6 0 3-15,-7-3 0 16,-7-1-1-16,-7 4-8 16,-5-8-6-16,-7 5-8 15,0-5-3-15,0 1-8 0,0-4-18 16,6-4-26-16,6 0-30 15,2-2-34-15,11-2-50 16,8 0-93-16,6-3-143 16,7 0-94-16,5-3-33 15,14-5 0-15,0-3 32 0,14-3 88 16</inkml:trace>
  <inkml:trace contextRef="#ctx0" brushRef="#br0" timeOffset="193375.6587">11044 5535 129 0,'-6'-3'188'16,"6"-1"12"-16,0 4 20 15,0-3 10-15,0 3-5 16,0 0-8-16,0-4-15 16,0 4-21-16,0 0-36 15,0 0-28-15,0 0-30 0,0 0-24 16,0 0-16-16,0 0-7 15,0 0-4-15,0 4 2 16,0-4 0-16,6 0 9 16,13 3 6-16,1-3 3 15,6 4 7-15,19-4-4 16,2 3 5-16,11-3-8 0,1 0-7 16,0 0-6-16,-1-3-11 15,-6 3-3-15,0 0-13 16,-6 0-4-16,-7 0-5 15,-6 0-3-15,-7 0 2 0,-6 0-6 16,-1 0 4-16,-6 0 3 16,0 0 4-16,-7 0 3 15,0 0 0-15,-6 0 5 16,8 0-6-16,-8 0-7 16,0 0-18-16,-8 0-29 15,8 0-41-15,0 0-68 0,-6 0-113 16,6 0-128-16,-6 3-79 15,-7-3-25-15,0 4 13 16,6-4 52-16</inkml:trace>
  <inkml:trace contextRef="#ctx0" brushRef="#br0" timeOffset="193939.4184">12093 5876 20 0,'0'0'313'0,"7"0"57"16,-7 0 18-16,0 0-25 15,0 0-59-15,0-4-65 0,-7 4-60 16,7 0-45-16,0 0-33 15,-7 0-25-15,1 0-18 16,0 0-15-16,0 4-7 16,-8-4-4-16,1 7 2 0,0 1 7 15,-6 3 12 1,-1 4 6-16,0-1 5 0,1 8 3 16,-1 0 1-16,-6 3-5 15,7 1-8-15,-7 0-6 16,0 4-10-16,0-5-12 15,6 0-7-15,-7 0-15 16,9-6-24-16,-2 0-37 0,7-5-57 16,-1 1-101-16,-4-5-160 15,4-2-113-15,1-4-46 16,7-4 0-16,-8-7 36 16,14 0 92-16</inkml:trace>
  <inkml:trace contextRef="#ctx0" brushRef="#br0" timeOffset="200898.4974">13045 5499 113 0,'-8'3'240'16,"8"1"19"-16,-6 0 10 16,6-1-2-16,-6-3-13 0,6 3-23 15,-6-3-35-15,6 0-34 16,0 0-35-16,-7 5-28 16,7-5-26-16,-7 0-19 15,7 0-14-15,0 0-10 16,0 0 1-16,0 0 6 15,0 0-1-15,0-5 3 0,-6 5 3 16,6 0 0-16,-7-3-6 16,1 3-12-16,0-3-7 15,-8-1-4-15,8 0-6 16,-8 1-4-16,-5-5-1 0,-1 4-3 16,-12 1 1-16,6-2-4 15,-13 3 4-15,6-2 1 16,-13 4 2-16,8-3 5 15,-8 3 2-15,7 0 2 16,0 0 0-16,0 3-1 16,-7 1-2-16,13 3-3 0,-5 0 4 15,-1 4 5-15,6-3 2 16,0 3 8-16,0 3 6 16,8 1 6-16,-8-1 0 15,7 5-2-15,-6-2 2 16,12 3-5-16,6-3-2 0,2 6-7 15,12-5 0-15,6-4-5 16,8 1-3-16,5-1-2 16,7-2-3-16,6-4-1 15,1-5-2-15,13 5-2 16,6-8-4-16,6-4 3 16,1 0-1-16,-1 1 0 15,7-5-2-15,-12-4 1 0,6 2-2 16,-7-1-3-16,0 0-1 15,6 0 0-15,-6 0 2 16,-5 0-1-16,-9 4 0 16,-5 0 1-16,-1-1 0 0,-5 5-1 15,-15-5 1-15,2 8 4 16,-2-3-1-16,2 3 2 16,-1-4-3-16,-7 4 3 15,1-4 0-15,0 4-3 0,-1-4 0 16,-6 4 0-16,6-3 2 15,0 3-1-15,-6-5-4 16,8 3 2-16,-8 2 0 16,6 0 1-16,-6 0 0 15,0-4 0-15,0 4 2 16,0 0 1-16,0 0 0 0,0 0-2 16,0 4-1-16,-6-4 3 15,-2 2 4-15,-4 3 0 16,6-2 7-16,-8 9 13 15,-5-1 16-15,5 7 18 0,-4 0 17 16,-2 4 15-16,-7 8 7 16,7-5-1-16,2 4-11 15,-2 1-15-15,1-1-17 16,-1-4-16-16,0-3-13 16,7 4-10-16,-7-7-13 15,2 3-27-15,4-7-39 0,-6-1-48 16,7-3-52-16,7 0-68 15,-7-8-140-15,6 4-157 16,7-7-60-16,-6-7-5 16,12-7 23-16,1-1 55 15</inkml:trace>
  <inkml:trace contextRef="#ctx0" brushRef="#br0" timeOffset="201628.6002">13383 5213 37 0,'0'-4'259'16,"7"4"33"-16,-7-3-18 15,0 3-30-15,6 0-33 16,1 0-31-16,0 3-32 0,-1 1-19 16,0 3-9-16,8 1-13 15,-2 2-11-15,8 1-12 16,-1 4-10-16,1 0-11 16,0 3-8-16,5 1-5 15,2 2-4-15,-8 1 0 0,1 0 8 16,-1 4 8-16,1 3 5 15,-7-3 2-15,0 8 0 16,-6-5-2-16,-7 7-8 16,0-3-4-16,0 4-1 15,-7-1 0-15,1 1-1 16,-8-5 3-16,-12 5 4 16,0-4 1-16,-6 1-1 0,-7-2-2 15,-6 1 0-15,-2-4-4 16,2 0-5-16,-1-2-7 15,-6-2-1-15,0 1-5 16,6-4-4-16,1-1-7 0,-1-2-4 16,7-1-5-16,-1-3-4 15,8-4-5-15,7-1-6 16,-1 2-13-16,6-5-19 16,0 1-31-16,-5-6-40 15,5 3-51-15,6-1-89 16,-5-4-164-16,6 0-124 15,-6-4-45-15,-8-1-1 0,8-1 31 16,-8-5 79-16</inkml:trace>
  <inkml:trace contextRef="#ctx0" brushRef="#br0" timeOffset="213350.1075">6137 4663 68 0,'-6'-4'202'0,"0"-3"-2"15,6 0-15-15,-7 0-18 16,7 3-25-16,0-3-22 0,-7 3-18 15,7 0-7-15,0 1-4 16,0 0-1-16,0-1 1 16,0 4 2-16,0-5-6 0,0 5-11 15,0-3-12-15,0 3-11 16,7 0-13-16,-7 0-11 16,0-3-7-16,7 3-8 15,-1 0-5-15,0-5-4 16,1 5-2-16,6-3-1 0,-6 3 0 15,12 0-2-15,-6-4 0 16,-7 4 0-16,8 0 2 16,-8 0-2-16,1 0 0 15,-1 0 7-15,1 0 2 0,-1 0 3 16,-6 0 6-16,0 0 10 16,-6 0 11-16,-1 4 8 15,1-1 5-15,-13 5 3 16,-8 0-3-16,1-1-7 15,-6 4-7-15,6 0-11 0,-7 3-7 16,1 1-10-16,12 0-5 16,-7-1-3-16,15 5-2 15,-2-4 0-15,14-2 2 16,0 3 3-16,8 2-2 0,4-3 3 16,8 0 2-16,-1-1-1 15,7-3-2-15,0 3-1 16,1-3 0-16,-8 4-3 15,7-3-2-15,-6-2 0 16,-8 5 2-16,2-4-1 0,-8-1 3 16,-6 5 3-16,-13-3 6 15,0 2 3-15,-6 1 1 16,-14-1 6-16,0 1 0 16,-6-4-2-16,0 4-3 0,1-5-4 15,5 5-3-15,0-7-3 16,7-2-3-16,6 2 1 15,1-4-5-15,12 3-2 16,1-7-1-16,0 4 2 0,12-4-2 16,0 0 0-16,1 4 1 15,0-4 1-15,5 0 1 16,8 0-3-16,-7 0 0 16,0 0-1-16,6 0 0 0,-5 3 2 15,5 1 1-15,-5-1 0 16,-2 5 2-16,1 3 1 15,0 3 0-15,-6 1-1 16,-1 4 1-16,-6 3 0 0,7 0-2 16,-7-1 2-16,0 4-1 15,0 5 6-15,-7-5 3 16,1 2 4-16,-1-2 2 16,-6 1 0-16,6 0 2 15,1-1-5-15,0-4-3 0,6 2-1 16,0 0 0-16,0-6-1 15,6-2-5-15,0-1 0 16,8-2 0-16,-8-1 4 16,1 0-4-16,-1-8 3 0,8 5 2 15,-2-4 0-15,-6-1-1 16,14 1-13-16,-7-4-26 16,1 0-61-16,5-4-144 0,7 4-153 15,-6-7-80-15,6-4-35 16,0 0 4-16,-13-4 47 15</inkml:trace>
  <inkml:trace contextRef="#ctx0" brushRef="#br0" timeOffset="219046.0301">6490 6565 293 0,'0'-7'359'16,"0"-2"42"-16,0-1-42 16,6-1-58-16,0 0-64 15,1 0-60-15,6 4-48 0,0-4-36 16,-7 4-29-16,8 2-17 16,6 3 4-16,-8 4 7 15,8 6 8-15,-1 3 8 16,1 4 12-16,0 7 11 0,-1 4-5 15,1-1-11-15,-2 4-5 16,-10 4-9-16,4-3-10 16,-5-1-12-16,-7-4-11 15,0-2-5-15,0-1-8 0,0-5 6 16,0-2 13-16,0-4 7 16,0-7 4-16,-7 0-1 15,1-4 1-15,0-8-13 16,6-3-35-16,0-7-38 15,0-4-26-15,6-4-16 0,7-3-12 16,-6 0-3-16,-1 0 13 16,7 3 20-16,1 1 17 15,-2 2 9-15,8 9 4 0,6-2 6 16,7 10 5-16,-1 2 9 16,7 4 3-16,0 10 6 15,1 2 9-15,-2 2 7 16,-5 6 3-16,-1-3 1 15,1 5 2-15,-19 0-2 0,4-3 2 16,-11-1-4-16,-7 0 1 16,0-7 4-16,0 0 2 15,-7-4 3-15,-5-2-2 16,-2-5-3-16,8-8-11 16,-7-4-19-16,6-2-19 15,7-4-10-15,7-5-8 0,6 2-3 16,7-1 6-16,6-1 11 15,-1 6 12-15,9-2 6 16,5 5 7-16,-1 6 13 16,9 8 19-16,-9 3 22 15,1 9 22-15,-6 2 19 16,-1 8 11-16,-6 1-3 0,1 2-13 16,-8 0-20-16,-6 5-17 15,1-5-16-15,-8 2-25 16,0-5-36-16,-6-1-43 15,-6-2-44-15,0-5-53 0,6-3-83 16,-8-4-101-16,2-3-77 16,6-4-40-16,0 0-24 15,6-4 9-15,8 1 55 16,5-4 106-16</inkml:trace>
  <inkml:trace contextRef="#ctx0" brushRef="#br0" timeOffset="219481.8792">7910 6745 234 0,'39'-16'317'0,"-13"-2"35"16,1 0 12-16,-9-5-17 16,-11 6-43-16,0-2-51 15,-14-3-49-15,-6 5-40 16,1-3-37-16,-8 6-28 0,0 2-21 16,1 2-17-16,-7 3-18 15,6 3-15-15,-6 8-7 16,-1-1-9-16,8 8-6 15,0 1-4-15,12 5 0 0,1-2 3 16,6 4-3-16,6-1 0 16,1 0 5-16,12 1 1 15,8-4 2-15,-1-1 3 16,6 1 6-16,1-1 3 16,6 1 0-16,-1-4 4 15,-5 3 7-15,-7 1 9 0,-6 3 12 16,-7-3 11-16,-13 3 16 15,-7-3 15-15,-19 3 7 16,-6-4-5-16,-21 1-8 16,2 1-13-16,-14-2-17 15,6-3-21-15,-7 0-21 16,15-4-34-16,-2-3-54 0,7 0-69 16,7-1-92-16,13-3-155 15,7 4-164-15,6-8-67 16,13 1-3-16,0-1 38 15,13-7 78-15</inkml:trace>
  <inkml:trace contextRef="#ctx0" brushRef="#br0" timeOffset="220133.9857">8783 6447 253 0,'0'-7'332'15,"-7"0"19"-15,1-1-24 16,0 5-44-16,-8-1-59 16,2 0-55-16,-8 4-35 15,-7 4-22-15,9 3-9 16,-15 1 5-16,1 6 11 16,-8 9 13-16,1 2 6 0,-13 8 1 15,-7 7-2-15,7 4 0 16,0 4-6-16,13 3-11 15,7 4-14-15,12 0-14 16,13-3-14-16,14-5-21 0,5 0-18 16,15-3-14-16,5-3-6 15,8-5-4-15,-8-3-2 16,1-8-5-16,-1 2-12 16,1-10-25-16,-14 3-28 15,1-6-30-15,-7-7-52 0,0 0-80 16,-13-7-161-16,0 0-137 15,0-2-60-15,-13-10-16 16,6-2 28-16,1-6 69 16</inkml:trace>
  <inkml:trace contextRef="#ctx0" brushRef="#br0" timeOffset="221960.5153">9220 6832 40 0,'0'-7'283'16,"6"-1"55"-16,1-3 7 0,-7 4-16 15,-7-1-36-15,1-2-46 16,0 3-39-16,-8-1-32 16,1 4-27-16,-7 1-22 15,-6-2-10-15,-6 5-4 16,-7 5 3-16,-1 2 5 0,-11 4 6 16,5 3 0-16,-6 5 0 15,0 3-9-15,13 4-16 16,6-5-21-16,7 6-20 15,6-2-16-15,14-3-16 16,6 0-10-16,13-1-6 16,7-6-6-16,6-1-2 0,0-2-5 15,7-9-3-15,5-3-9 16,7 0-12-16,2-7-10 16,-2-3-5-16,1-5-2 15,-7 1 1-15,-7-1 5 16,1-4 10-16,-7-3 6 0,-6 4 5 15,-8-4 7-15,2 3 0 16,-1 5 3-16,-7-5 2 16,1 9 3-16,-1-1 3 15,-6 3-3-15,7 1 0 16,-7 3-1-16,6 1 0 16,-6 6-3-16,6 1 7 0,2 7 11 15,4 4 14-15,8 3 12 16,-7 3 13-16,7-1 9 15,-1 1-3-15,0-2-9 16,1-1-11-16,-1 0-18 16,1 0-35-16,0-7-45 0,-7 4-53 15,-7-5-64-15,8-2-97 16,-8-1-160-16,0-2-118 16,8-5-39-16,-8 0 8 15,13-8 41-15,-5 4 84 16</inkml:trace>
  <inkml:trace contextRef="#ctx0" brushRef="#br0" timeOffset="222665.4195">9774 6986 119 0,'6'-4'305'0,"0"4"35"16,1 0 21-16,0-3 5 0,-1 3-22 15,-6 0-34-15,6 3-36 16,-6 4-25-16,-6 0-18 16,6 8-12-16,-13 5-15 15,0-3-22-15,0 2-36 16,0 6-34-16,0-2-43 0,-7-2-66 15,8 1-69-15,-2 1-93 16,1-5-157-16,1 0-196 16,4-4-95-16,2-3-23 15,6-3 20-15,0-8 66 16</inkml:trace>
  <inkml:trace contextRef="#ctx0" brushRef="#br0" timeOffset="223738.193">10380 6810 208 0,'0'-4'343'0,"0"-3"47"16,0-1-1-16,0 5-68 16,-7-4-70-16,7 3-51 15,0 1-42-15,-7-1-37 16,1 4-32-16,-1-4-22 0,-5 8-10 16,-2-4-10-16,2 7-3 15,-8 1-1-15,1-2 4 16,-1 9 11-16,0 0 4 15,1 3 6-15,5-3 2 16,8 6 6-16,0 2 2 0,0-1-4 16,12 0-5-16,-6 0-4 15,12 0-5-15,8 0-9 16,7 1-9-16,-9-6-6 16,15-3-5-16,-7 2-9 15,7-6 1-15,-7 2 0 16,6-5-1-16,7-4 2 0,1-3-2 15,-1-3 2-15,0-1-7 16,0-3-5-16,0-4-2 16,6-4-3-16,-5 1 0 15,5-5-1-15,-12-3-2 16,-1 3-6-16,-12 2-5 16,0-5 1-16,-14 0-4 0,-6 3 1 15,-6-2 1-15,-20 5 7 16,0-2 11-16,-13 0 3 15,-7 3 4-15,-7 4-7 16,-4-3-2-16,-2 2-4 16,-7 6-6-16,7-2-4 0,1 5-1 15,-8-1 5-15,15 4-10 16,-8 4-26-16,7-1-46 16,7 5-59-16,5-2-105 15,21 2-166-15,5 3-131 16,14-4-48-16,14 1 4 15,5-1 39-15,7-7 92 0</inkml:trace>
  <inkml:trace contextRef="#ctx0" brushRef="#br0" timeOffset="224323.0506">11324 6994 143 0,'-6'6'363'16,"0"9"59"-16,-8 1 11 15,1 1-32-15,0 5-67 16,-6 4-85-16,-1-1-66 16,0 0-56-16,1 2-67 15,-1-1-102-15,-6-5-167 0,0 5-159 16,-7-7-90-16,1-2-43 16,-1-5-1-16,1-4 56 15</inkml:trace>
  <inkml:trace contextRef="#ctx0" brushRef="#br0" timeOffset="229458.1694">11885 6777 172 0,'13'-3'232'16,"-1"-1"1"-16,2 0-23 16,-1-3-3-16,0 7 14 15,0-7 7-15,-7 7-12 16,1-4-22-16,0 4-19 16,-7-3-26-16,0 3-31 0,0 0-27 15,-7 3-17-15,-6 3-8 16,0 6-3-16,-7 3 3 15,0 3 9-15,1 4 2 16,-13 0 2-16,6 4-10 16,-7 0-9-16,7-5-13 15,0 1-11-15,6 0-14 0,1-7-7 16,5-1-6-16,2 1-4 16,-2-8-4-16,14 5-4 15,0-10 0-15,14 4 0 16,6-4-4-16,5-2-1 15,21 0 1-15,-1 0-8 16,8-2-14-16,-1 2-20 0,7 0-22 16,-14 0-34-16,7 0-44 15,-7 0-55-15,-11 0-67 16,-2 2-66-16,-6-2-57 16,-7 0-32-16,-5 0 11 15,-14 0 46-15,0 0 70 16</inkml:trace>
  <inkml:trace contextRef="#ctx0" brushRef="#br0" timeOffset="229739.2998">12060 6935 97 0,'-12'-4'299'16,"-2"0"49"-16,1-3-14 15,1 7-43-15,-2 0-40 16,8 4-28-16,0 3-20 15,-8 4-10-15,8 7-1 16,-7 1 2-16,0 6-12 0,6 4-23 16,-5 0-35-16,4 5-34 15,2-1-29-15,0-1-34 16,-1-3-37-16,7-2-49 16,0-6-72-16,-6-2-110 15,6-4-156-15,0-5-98 16,-7-6-40-16,7-4 10 0,0 0 48 15,7-7 97-15</inkml:trace>
  <inkml:trace contextRef="#ctx0" brushRef="#br0" timeOffset="230023.953">12823 7056 366 0,'19'3'458'0,"-12"5"54"16,-7 3 27-16,-7-1-104 16,1 5-117-16,-7 3-88 15,-6 1-70-15,-1 2-52 16,0-1-62-16,-5 1-71 0,-2 1-89 15,8-4-155-15,-1 5-165 16,-6-6-88-16,7-5-26 16,-1-2 17-16,7-3 57 15</inkml:trace>
  <inkml:trace contextRef="#ctx0" brushRef="#br0" timeOffset="234188.9656">12021 8250 122 0,'20'7'392'15,"-1"5"79"-15,-5-6 59 16,-8-2-5-16,7 3-38 15,-13-7-70-15,7 4-76 0,-1 0-79 16,-6-4-92-16,13 0-123 16,1 0-173-16,5-4-296 15,0-3-154-15,1-4-74 16,-13-4-17-16,-1 1 31 16,-6-5 94-16</inkml:trace>
  <inkml:trace contextRef="#ctx0" brushRef="#br0" timeOffset="236371.6172">12725 6875 188 0,'0'0'388'0,"0"-2"55"0,0-2 14 15,6 0-49-15,-6 0-94 16,8 1-91-16,-2-1-63 15,7-4-44-15,-7 1-36 16,7 0-20-16,0 0-10 16,1-1-6-16,-8 1-3 0,7 0-5 15,-6-1-1-15,-1-2-3 16,0 2 0-16,-6-3 2 16,0 4-1-16,-6-4 3 15,0 0 1-15,-1 3 1 16,-6 1-1-16,0 0-6 15,-7 3-5-15,1 1-4 0,-14 3-6 16,1 3-5-16,-7 1-5 16,-7 6-2-16,7 2 0 15,-6 3-4-15,-1 3-1 16,7 0 1-16,13 4-1 16,-1 0-1-16,15 0-2 0,4-3-2 15,16-2 3-15,4-1-4 16,8-6-2-16,6 1 0 15,7-3 1-15,-1-5 1 16,14-3-2-16,0-3 6 16,-7-5 1-16,6 1 4 15,-12-1 1-15,0 2 11 16,-14-5 11-16,0 3 15 0,-6 0 11 16,1 4 2-16,-8 2 3 15,0 2-8-15,1 2-6 16,-7 2-8-16,-7 12 10 15,1 1 18-15,0 9 14 0,-1 7 11 16,0 4 7-16,-6 0-4 16,7-1-15-16,-7 0-19 15,-6-1-14-15,5-4-23 16,1-4-38-16,-6-1-54 16,6-9-64-16,-7 2-74 15,7-9-105-15,0-2-162 0,0-4-126 16,0-8-36-16,13-7 18 15,0-3 44-15,0-9 92 16</inkml:trace>
  <inkml:trace contextRef="#ctx0" brushRef="#br0" timeOffset="236897.9423">13442 6568 42 0,'6'-7'310'15,"7"4"49"-15,-6-1 7 16,0-1-33-16,5 5-47 16,2 0-59-16,5 0-48 15,7 9-28-15,-6-2-10 16,12 0-8-16,-5 4-9 16,-1 3-7-16,0 1-9 0,-1 4-8 15,1 3-10-15,-6 4-11 16,0-1-3-16,-1 4 0 15,-13 0 1-15,2 4-3 16,-8 0 2-16,-8 4 8 16,-4 0 2-16,-8-1-3 0,-6 1-5 15,-7-1-2-15,-12 5-6 16,-1-5-15-16,-5 1-10 16,-8-4-9-16,6-1-15 15,1 2-30-15,1-8-46 16,-2-1-49-16,7 2-67 0,7-9-107 15,-6 0-191-15,13-4-121 16,-14-3-37-16,7-7 5 16,6-4 43-16,-7-4 90 15</inkml:trace>
  <inkml:trace contextRef="#ctx0" brushRef="#br0" timeOffset="248411.7398">3681 4092 120 0,'-13'0'296'16,"-13"3"35"-16,13-3-2 0,0 0-19 16,0 0-35-16,0 0-43 15,0 0-41-15,-1-3-38 16,8 3-28-16,-7 0-27 16,0 0-9-16,0 0-14 15,-7 0-11-15,8 0-6 0,-2 0-9 16,2 0-8-16,5-4-14 15,7 4-9-15,0 0-15 16,13 0-8-16,7-3-5 16,12 3-3-16,7-8-1 0,13 5 0 15,7-5 10-15,0-3 4 16,6 1 4-16,0-2 2 16,0 1-1-16,-6-1-2 15,-7 2-2-15,-7-1-6 16,1 3-10-16,-13 1-20 15,-1 4-29-15,-12-4-24 0,-1 7-48 16,1 0-80-16,-7 0-118 16,-6 7-74-16,-7-4-25 15,-7 2-1-15,-12 1 36 0</inkml:trace>
  <inkml:trace contextRef="#ctx0" brushRef="#br0" timeOffset="249070.362">3192 4598 144 0,'0'3'222'16,"-6"-3"-3"-16,0 0-15 15,6 0-13-15,-7 0-16 16,0 0-23-16,7 0-19 15,0 0-18-15,0 0-12 16,7-3-11-16,0 3-11 16,5-5-7-16,8 5-12 0,6-3-12 15,0-1-8-15,20 0-17 16,0-3-10-16,19 4-3 16,0-4 2-16,12 3 4 15,-4-4-1-15,-2 5 8 16,-6-1 3-16,-6 0-3 0,-7 0-8 15,-7 4-4-15,-5 0-5 16,-7 0-4-16,-1 0-4 16,-13 0-11-16,-5 0-17 15,-2 0-38-15,2 0-74 0,-14 0-108 16,0 0-95-16,-7 4-45 16,-6 4-10-16,-7-5 21 15</inkml:trace>
  <inkml:trace contextRef="#ctx0" brushRef="#br0" timeOffset="249630.9022">3062 5291 245 0,'-6'2'296'0,"-1"-2"12"16,7 4-15-16,-7-4-27 15,1 0-36-15,12 0-34 16,1-4-38-16,12 4-36 15,8-7-31-15,11 4-25 16,15-6-27-16,6 3-24 0,12-2-10 16,1-3-10-16,0 4-9 15,-7 0-2-15,-13 0 8 16,0-1 4-16,-7 8 4 16,-12-4-1-16,-1 1-5 0,-12 3-13 15,-1-4-25-15,1 4-55 16,-6 0-84-16,5 0-111 15,-6 0-71-15,6 0-29 16,-5 0 5-16,-2-3 43 16</inkml:trace>
  <inkml:trace contextRef="#ctx0" brushRef="#br0" timeOffset="250200.0112">3056 6015 29 0,'0'7'239'0,"0"1"27"15,0-2-20-15,-7 3-35 0,7-2-25 16,7 0-36-16,-1-3-23 16,0 3-15-16,8 0-8 15,-1-2-4-15,7-3-10 16,5-2-5-16,1 0-7 16,14 0-15-16,-1-2-17 15,13-3-12-15,-7-2-10 0,20 0-10 16,-6-1-9-16,6 1-7 15,-6-5 2-15,-1 2 2 16,1 3-1-16,-13-1-1 16,-1 1-1-16,-12 3-6 0,-7-3-22 15,-6 4-52-15,-1-1-88 16,-6 4-114-16,0-4-77 16,-13 4-33-16,-13-4 1 15,7-3 40-15</inkml:trace>
  <inkml:trace contextRef="#ctx0" brushRef="#br0" timeOffset="252905.7662">2404 1913 14 0,'-7'0'208'0,"1"-4"12"15,0 4-20-15,6 0-27 0,-8 0-28 16,2 0-32-16,0 0-21 16,0 4-12-16,-2-2-3 15,-4 2 3-15,-8 7 0 16,7 1-2-16,-7-2-3 0,1 9-12 16,-1-2-11-16,1 6-11 15,6 0 0-15,-7 2 4 16,7 4 2-16,7 1-2 15,6-1 1-15,0 4-3 0,13-4-7 16,7 1-9-16,6-5-5 16,6 0-4-16,7-2-4 15,0-5-2-15,7-7-5 16,6-1-1-16,6-1-1 16,1-9-4-16,6-5-1 0,-6-2 1 15,7 0 2-15,-9-8-3 16,9 1-2-16,-1-5 4 15,-6-3-1-15,6 0-2 0,6-4-1 16,2 4 2-16,-2-3-1 16,0-4 2-16,2 3 2 15,-2-3 1-15,-6-4 0 0,0 3 3 16,-6 1-2-16,-7 0-2 16,-13 0 1-16,-7 2 2 0,-5 6 1 15,-14-2-3-15,0 5 1 16,-13-4-2-16,-6 4-4 15,-8 3-1-15,-5 1-2 0,-1-1 3 16,-12 1 1-16,-1 3 0 16,-6-4-1-16,-7 5-1 0,1 1-1 15,-7 2-2-15,-1 4-1 16,-12-1-1-16,-6 4-4 16,-1 0-7-16,-6 4-7 15,-1 3-7-15,-5 5-12 0,6-6-12 16,-7 9-7-16,0 0-2 15,7-1 1-15,0 1 5 16,0 7 11-16,6-4 12 0,1 0 14 16,12 4 10-16,6 0 6 15,15 1 3-15,-1 2 1 16,13 4 0-16,-1 0-3 16,8 5 3-16,6-1-3 0,-1 3 2 15,8-3-1-15,6 0 2 16,6 4 2-16,8-8 1 15,-1 0 3-15,13 0 2 16,0-2 1-16,13-2 0 16,1-2 3-16,-2-6-3 0,15 2 0 15,5-5-3-15,0-3-2 16,15 1 0-16,-2-6-2 16,7-2-3-16,0-4 0 15,1 0-2-15,6-4 1 16,-1-2-2-16,0-1 0 15,8-9 2-15,-1-2 5 0,0 0 0 16,-12-5 5-16,-2 2 1 16,-4-8 7-16,-8-1-2 15,-20 4-5-15,-5-3 1 0,-14-1 1 16,-14 1 1-16,-18 4-2 16,-8-1 6-16,-12 4 9 0,-6 1 3 15,-13 2-4-15,-8 4 2 16,-12 0-1-16,-6 8-9 15,-14 3-28-15,0 4-43 16,-12 4-59-16,-15 11-74 0,2-1-92 16,-7 5-52-16,-14 6-9 15,1-3 26-15</inkml:trace>
  <inkml:trace contextRef="#ctx0" brushRef="#br0" timeOffset="270623.7907">10191 3700 4 0,'-6'0'176'16,"-8"0"3"-16,8 0-11 15,-8 0-20-15,8 0-20 16,-1 0-21-16,7 0-22 0,0 0-18 15,-6 0-5 1,6 0 7-16,0 0 12 0,0 0 6 16,0 0 8-16,0 0 6 15,0 0-3-15,0-4-6 16,0 4-11-16,0 0-7 16,0-4-8-16,0 4-14 15,0-3-7-15,0 3-9 0,0-4-9 16,0 4-6-16,0 0-7 15,0 0 0-15,0 0-4 16,0 0-3-16,6 0 6 16,-6 0 7-16,7 4 8 0,-1 3 8 15,1 0 10-15,6 4 10 16,1 5 1-16,-2-7-4 16,1 7-5-16,7-1-6 15,0-1-11-15,-2-3-9 16,2 0 0-16,7-4-2 15,-9 1-2-15,15-1-12 16,-7-4-8-16,7 1-6 0,6-8-3 16,0 4-4-16,0-7 0 15,7 0 8-15,7-4 8 16,-2 0-1-16,8-4 0 16,-1 1-1-16,7-5-1 15,8 2-1-15,-8-3-1 16,6 2 2-16,0-4 1 0,-5 4 2 15,6 0-4-15,-1-4 1 16,-12 7 1-16,-1-2 0 16,1 1-2-16,-13 2 0 15,-1 3 5-15,-18 0-1 16,5 3 1-16,-12 1-3 16,-7-1-5-16,0 5-19 0,0-1-41 15,-1 1-52-15,-12 3-93 16,0 0-117-16,-6 3-82 15,-13 4-28-15,-1 1 14 16,-6-4 39-16</inkml:trace>
  <inkml:trace contextRef="#ctx0" brushRef="#br0" timeOffset="275313.7693">13840 4480 60 0,'6'0'62'16,"-6"0"-7"-16,0 0 4 15,0-3 4-15,0 3 13 0,6 0 23 16,-6 0 16-16,7 0 16 15,-7 3 3-15,0-3-10 16,0 0-13-16,0 0-26 16,0 0-21-16,0 0-20 15,7 0-16-15,-1 0-7 16,0 0 4-16,8 0 6 0,5 0 0 16,1 0-1-16,0 0 0 15,5 0-3-15,7 0-9 16,8 0-9-16,5-3 1 15,1 3-1-15,7 0 0 16,-2 0 1-16,-5 0-3 16,6 0 0-16,-6 0-2 0,-1 0-2 15,1 3-2-15,-1-3 0 16,1 0 1-16,7 0 2 16,-8 0-2-16,7 0-2 15,-7 0 1-15,1 0 0 0,-7 0 1 16,0 0-3-1,1 0 1-15,-8 0 0 0,1 0 1 16,-1 0 2-16,1 0-4 16,-7 0 1-16,-6 0 2 15,-1 0 0-15,1 0-1 16,-8 0-2-16,2 0 6 16,-1 0-2-16,0 0-2 0,-6 0 3 15,5 0-2-15,2 0 1 16,-8 0-4-16,7 0 2 15,-13 0 0-15,6 0-2 16,1 0 4-16,-7 3 0 0,0-3 3 16,0 0 6-16,0 0 3 15,0 0 6-15,0 0-7 16,0 0 5-16,0 0 0 16,0 0-7-16,0 0-5 15,0 0-1-15,0 0 8 16,0 0 6-16,0 0 10 0,0 5 11 15,0-5 7-15,0 0 3 16,0 0-1-16,0 0-8 16,0 0-7-16,0 0-10 15,0 0-5-15,-7 0-6 16,7 0-5-16,-6 0-1 16,6 4-4-16,0-4-1 0,-7 0-1 15,7 0-2-15,-6 3 1 16,0-3-2-16,6 4 0 15,0-4 3-15,-8 3-2 16,8 1 3-16,-6-4-3 0,6 7 4 16,-6-3 4-1,0 0 8-15,6-4 4 0,-7 3-1 16,0 1 3-16,7-1-4 16,-6 2-4-16,6-3-12 15,-7 2-2-15,7 0-1 16,0 0 1-16,-6-1 0 15,6 1-1-15,-7 0 2 0,7 2-2 16,-7 2 0-16,1-1-2 16,0 1 0-16,0 0 1 15,-2-2 0-15,-4 6 4 16,5-5-1-16,1 4-1 16,-1-3-5-16,-6 2 3 15,7 1 1-15,-1-3 0 0,0 3 2 16,7 0 1-16,-6-1 1 15,0 2-2-15,6 3-3 16,-7-5 2-16,7 1 1 16,-7 4 3-16,1-1 1 15,6 1 3-15,0-1 0 0,-7 1-1 16,1 0 1-16,0 1-2 16,-1-3 1-16,-6 3-2 15,7 1-2-15,-14-2 4 16,7-1-3-16,-1 1-2 15,2 0 3-15,-2 3 3 16,2-3 0-16,-2-1-1 0,1 1-1 16,1 0 1-16,-2-1-2 15,2 5-4-15,-2-1-2 16,8 1-1-16,-7-1-2 16,6 0 1-16,-6 4 1 15,7-3 0-15,0-2-1 0,-8 2-7 16,8 3-4-16,-1-4-9 15,-6 5-16-15,7 2-14 16,-7-4-8-16,-7 6-3 16,7-5-3-16,0 0 4 15,0-1 9-15,0 1 13 0,0-3 8 16,-1-2 9-16,8 6 9 16,0-9 3-16,0 5 5 15,-8 0 4-15,8-4 2 16,-1-1-1-16,1 1-1 0,6-5 2 15,0 2 2-15,-6-1 1 16,6-5-2-16,0 6 1 16,0-5-1-16,6 4 1 15,-6-3-2-15,0 2-2 16,0 1 4-16,-6-3-1 16,6 3 2-16,-8 0 2 15,8-1 3-15,-6 2 5 0,0-2 3 16,6 2 5-16,-6-5 1 15,-2 4 1-15,2-3-3 16,0-1-7-16,-1 0-5 16,7 4-2-16,-6-4-2 15,-1 1 0-15,0 2 7 16,1 1 4-16,0 1 0 0,-2-2-1 16,8 5 2-16,0-4-6 15,0 4-3-15,0-4-6 16,8 4 2-16,-8-5-3 15,0 1-1-15,6 0 2 16,-6 4 4-16,6-1 1 0,-6-2 1 16,-6 3 8-16,6-4 7 15,-6-1 7-15,6-2 5 16,-8-1 9-16,2 0 2 16,6 0-1-16,-6-3-4 15,6 0-11-15,0 0-6 0,0-1-9 16,0-3-5-16,0 4-5 15,0 0-2-15,0-4 3 16,-6 4-1-16,6-2-2 16,0 6 0-16,0-4 0 15,6 3 2-15,-6-3-4 0,6 7 2 16,0-4 1-16,2 0-1 16,-2 1 1-16,0-1 1 15,-6 1 3-15,7 3-2 16,0-1 1-16,-1 2 5 15,-6-1-2-15,0 3-1 16,-6 1 3-16,6-1 0 0,-7 2 0 16,7-2-6-16,0 1 0 15,0-5 1-15,0 5-4 16,0-1 0-16,0-2-1 16,0-1 1-16,0 3 2 15,0 2-2-15,0-2 1 0,0-3-1 16,0 3 2-16,0-2-3 15,7-1 0-15,-7 0-5 16,6-4-9-16,-6-4-17 16,0 5-25-16,0-4-74 15,0-4-133-15,0 0-107 0,0-4-47 16,-6-4-16-16,-1-2 10 16,0-5 64-16</inkml:trace>
  <inkml:trace contextRef="#ctx0" brushRef="#br0" timeOffset="277572.7007">14888 4770 93 0,'-6'0'119'0,"6"0"-14"16,0 0-13-1,0 0-13-15,0 0-11 0,6 0-2 16,-6 3 13-16,7-3 6 16,0 0-2-16,-1 4-3 15,-6-4-2-15,0 0-1 16,6 0-8-16,-6 0-1 0,8 0-1 16,-8 0-4-16,0 0-8 15,6 0-10-15,-6 0-12 16,0 0-13-16,0 0-10 15,0 0-7-15,6 0 0 16,-6 0-3-16,6 3 0 16,-6-3-2-16,14 4 1 15,-8-4-3-15,13 4-40 0,1-4-90 16,0 0-93-16,13 0-48 16,-1 0-28-16,1-8-10 15</inkml:trace>
  <inkml:trace contextRef="#ctx0" brushRef="#br0" timeOffset="278116.7849">15169 4777 4 0,'-7'0'99'0,"-6"3"-27"15,7-3-22-15,-8 0-10 16,8 0-5-16,0 4 0 0,-7-4 3 16,-1 4 9-16,2-4 2 15,-8 4 6-15,7-1 6 16,-7 1 5-16,8 0 3 15,-2 0-3-15,8-2-5 16,0 6-2-16,12-8-10 0,0 7-1 16,8-3 5-16,5 0 11 15,7 0 13-15,13-1 3 16,1 1 12-16,5-1 15 16,1 1 10-16,5-4 0 15,-5 5 0-15,-7-3-1 0,0-2-5 16,-13 4-17-16,0-4-19 15,-12 4-13-15,5-4-13 16,-13 0-13-16,8 3-8 16,-14-3-11-16,6 0-4 15,0 4-6-15,-6-4-1 16,0 0-8-16,8 4-17 0,-8-4-23 16,6 0-48-16,-6 0-59 15,6 0-89-15,7 4-102 16,-6-4-51-16,6 0-13 15,7-4 29-15,-1 0 49 16</inkml:trace>
  <inkml:trace contextRef="#ctx0" brushRef="#br0" timeOffset="281896.2932">17039 4458 42 0,'-33'-22'378'0,"7"0"32"0,7 0 17 16,5 4-5-16,8 3-241 15,12 4-204-15,8 0-179 16,-1 4-114-16,6 7-61 16,8 0-18-16,-1 7 29 15</inkml:trace>
  <inkml:trace contextRef="#ctx0" brushRef="#br0" timeOffset="282376.7531">17749 4604 219 0,'27'-6'339'0,"-9"-6"47"16,-11 5-24-16,-14 0-64 15,-5 2-62-15,-21 3-54 16,-6 4-46-16,-13 6-29 15,0 7-16-15,-1 4-9 0,2 2-10 16,11 6-8-16,1-2-10 16,13 0-15-16,13-2-17 15,6-5-9-15,7-3-8 16,20-8-3-16,6-4-3 16,13-6 1-16,7-12 0 0,-1-6 5 15,1-10 3-15,-7-5 0 16,-6-4 0-16,-1-5-3 15,-18 1-2-15,-2-2-3 16,1 5 7-16,-6 4 5 0,-7 4 3 16,7 11 12-16,5 11 26 15,-4 8 20-15,4 14 3 16,1 7 2-16,13 15 0 16,-6 3-18-16,12 9-52 15,-5 5-69-15,-7-2-88 0,-2 0-170 16,-4 0-148-16,-28-8-69 15,-4-3-12-15,-29-4 26 16,1-8 64-16</inkml:trace>
  <inkml:trace contextRef="#ctx0" brushRef="#br0" timeOffset="283735.8818">16199 4613 165 0,'12'-12'334'0,"-5"9"33"16,-1-5-27-16,1 8-46 16,-1 0-48-16,1 3-54 15,-7 8-44-15,0 4-18 16,0 8-6-16,6-2-17 0,-6 4-29 16,7 2-19-16,0-2-13 15,-1-2-13-15,0-2-11 16,-6-2-8-16,0-5-4 15,7 1 2-15,-7-8 7 16,0 0 1-16,0-3 1 0,-7-4 0 16,7-7-3-16,0-4-4 15,7-4-12-15,0-7-5 16,5-3-2-16,8-2 0 16,-1-1 2-16,1 1 2 15,0 2-1-15,5 4 0 16,9-2 2-16,-2 5-1 0,1 7 1 15,6 3-3-15,-7 1-1 16,7 7 1-16,-7 7-1 16,-5 4 2-16,-1 5-2 15,-6 2 3-15,-1 4-1 16,-6 0 1-16,-6 0 3 0,-1 0 1 16,-6-1 0-16,0-2 3 15,0-4-1-15,0-5 2 16,0 2-3-16,0-9-2 15,0 5 2-15,6-8-5 16,-6 0-1-16,7-8-1 16,6-7-9-16,7 1-9 0,-1-9-11 15,7 2-3-15,0-1 2 16,-6 4-1-16,-1-1 6 16,7 5 9-16,-6 3 7 15,-7 3 7-15,7 5 4 16,-8 3 2-16,2 7 0 15,-1 4 1-15,0 1 2 0,0 5 0 16,-7-3-3-16,1 5 0 16,0-1-1-16,-1-3-1 15,0-4 2-15,8 1 3 16,-2-9 0-16,8 1 1 16,7-11 1-16,5-1-1 0,7-7-1 15,0-3-2-15,-7 3 0 16,1-4 10-16,-1 9 7 15,-6 3 25-15,-6 3 19 16,13 4 10-16,-7 7 7 16,7 1-5-16,-7 6-4 15,6-3-25-15,-12 0-19 0,5 1-16 16,-5-2-31-16,-7-2-49 16,0-5-84-16,-6 1-139 15,-7-4-141-15,-7-12-77 16,1 3-20-16,-14-10 21 15,0-3 70-15</inkml:trace>
  <inkml:trace contextRef="#ctx0" brushRef="#br0" timeOffset="283925.0382">17553 4374 89 0,'7'-11'371'0,"0"0"52"15,-1 4 34-15,-6 4-58 16,7-2-105-16,-7 1-97 15,6 1-77-15,-6 3-54 16,0 0-67-16,0 0-90 16,0 0-156-16,-6 3-118 0,-7-3-59 15,-7 4-30-15,0-4 17 16,-5 5 65-16</inkml:trace>
  <inkml:trace contextRef="#ctx0" brushRef="#br0" timeOffset="284325.7227">17280 4356 120 0,'-27'-8'275'0,"2"2"26"15,5-3-42-15,0 1-49 16,8 6-59-16,-2-2-53 15,2 1-42-15,5 3-28 0,1 3-2 16,6 1 21-16,-7 3 27 16,0 0 22-16,7 8 14 15,0 0 10-15,7-1 2 16,0 1-14-16,6-4-16 16,-1-1 0-16,2-2-3 0,5-4 0 15,1-4-6-15,6-4-7 16,0-7-9-16,-7 0-15 15,1 0-11-15,-14-3-10 16,1-1-7-16,-7 0-8 0,-7-3-8 16,1 7-28-16,-7 0-43 15,-7-1-88-15,0 9-176 16,2 3-114-16,-9 0-60 16,7 3-12-16,2 1 25 15,4 4 77-15</inkml:trace>
  <inkml:trace contextRef="#ctx0" brushRef="#br0" timeOffset="285486.441">18739 4557 154 0,'-6'-4'393'0,"6"4"53"15,-6-3 43-15,-1 3-55 16,0 0-117-16,-6 0-90 16,7 3-67-16,6 1-49 15,0 0-38-15,6 0-28 0,14-2-15 16,6-2-13-16,13 0-6 15,20 0-3-15,0 0-1 16,12-2-4-16,-6-2-3 16,0 0 3-16,-6-3-1 15,-7 3-7-15,-7 0-7 0,-5 4-20 16,-14-4-26-16,-7 4-36 16,-13 0-70-16,-6 4-137 15,-18 0-116-15,-9 0-44 16,-11-1-9-16,-9 5 19 15,-5-4 60-15</inkml:trace>
  <inkml:trace contextRef="#ctx0" brushRef="#br0" timeOffset="285770.3431">18439 4780 331 0,'-12'12'407'0,"5"-5"49"16,14 1 1-16,5-6-79 16,15 2-89-16,12-4-75 15,6 0-54-15,8-4-44 16,-1 2-43-16,-7-2-30 0,1 4-22 16,-7-4-11-1,-6 0-10-15,-7 4-15 0,-7-3-26 16,1-1-43-16,-8 4-61 15,2-4-132-15,-8 4-136 16,8-4-59-16,5 1-14 0,1-4 22 16,6 0 52-16</inkml:trace>
  <inkml:trace contextRef="#ctx0" brushRef="#br0" timeOffset="287472.1399">19919 4524 317 0,'-13'4'375'0,"-7"-1"40"15,0 2-41-15,8-5-71 16,-15 0-68-16,15 0-52 16,-8-5-39-16,0 2-28 15,1-1-17-15,-1 1-12 0,8-5-17 16,5 1-22-16,0 3-19 15,7-3-12-15,7-5-9 16,0 6-8-16,5-5-2 16,8-1-1-16,-1 1-2 15,1 0 0-15,6 4 0 0,0-1-2 16,1 1 1-16,-1 4 0 16,-1-1 0-16,-5 1 1 15,6 3-1-15,0 3 2 16,-13 1 1-16,7-1 0 0,-8 4 1 15,2 1 2-15,-8 3 0 16,-6-1 3-16,0 7 4 16,-6-3 8-16,-8 4 7 15,-4 0 5-15,-2 5 9 16,-7-6 4-16,-5 5 2 16,-1 1-3-16,-5 2-3 15,-9-3-4-15,2 0-6 0,-1-1-8 16,1 2-3-16,5-4-1 15,2-1-3-15,11-3-4 16,1-1 0-16,7-3-1 16,6 0-3-16,0-1-1 15,7-2 1-15,6-4 0 0,0-1-1 16,12 1 0-16,8 0 1 16,13-4-2-16,6 0 0 15,19-4-3-15,1 0 0 16,12-3-1-16,2-1-1 15,-2 2 6-15,0-2 11 16,-5 1 8-16,-8 3 5 0,-12 0 3 16,-1-3 1-16,-11 4-7 15,-9 3-11-15,1-4-17 16,-12 1-42-16,-2 3-86 16,-12 0-199-16,0 0-142 15,0 0-73-15,-12-4-30 16,-8 0 17-16,-13-3 73 0</inkml:trace>
  <inkml:trace contextRef="#ctx0" brushRef="#br0" timeOffset="289212.2807">14706 5528 118 0,'-7'4'182'15,"1"-4"0"-15,-7 0-1 16,6 0-4-16,1 0 4 16,0 0-2-16,-1 0-2 15,1 0-2-15,6 0-9 16,0 0-5-16,-7 0-6 0,7 0-6 16,-7 0-7-16,7 0-14 15,0 0-16-15,0 0-22 16,7-4-20-16,0 4-20 15,12 0-17-15,1-3-12 16,12 3-7-16,7 0-3 0,13 0 3 16,7 0 6-16,12 0 3 15,2 3 5-15,-2-3 1 16,7 0 2-16,0 0 0 16,-6 4-6-16,0-4-2 15,-13 0-5-15,-8 0-4 0,-11 0-4 16,-1 0 0-16,-13 3 6 15,-6-3 0-15,-8 0 5 16,1 0 5-16,-6 0 0 16,0 0-1-16,-1 0-4 15,0 0-14-15,-6 0-34 0,7 0-57 16,-7 0-141-16,0 0-191 16,0 0-100-16,-7-3-46 15,-5-1 1-15,-8 4 38 16</inkml:trace>
  <inkml:trace contextRef="#ctx0" brushRef="#br0" timeOffset="294935.1975">16270 5532 178 0,'-6'-7'392'15,"-1"-2"43"-15,0 3 29 0,7-2-59 16,0 2-135-16,7-6-90 16,0 1-58-16,5 4-37 15,2-5-28-15,5 6-18 16,-6-1-11-16,0-5 0 0,1 8-2 15,-2-3-5-15,8 3 1 16,-7 4-8-16,-1 0 0 16,2 0 4-16,6 7 18 15,-1 8 19-15,1-1 14 16,0 9 21-16,-8 0 12 0,1 2 2 16,-6 4-16-16,-1-4-13 15,-6-2-13-15,7 2-18 16,-7-6-14-16,0-1-9 15,-7-7-7-15,7 3 0 16,0-7 0-16,-6-3 2 16,-1 0 0-16,0-8-2 0,1 0-1 15,0-6-9-15,6-5-11 16,6-3-16-16,7-4-14 16,0 0-13-16,6-4-4 15,7 1-7-15,7-1-3 16,-1 8 3-16,8-1 1 0,-1 5 3 15,6 3 3-15,-5 7 8 16,-1 0 3-16,7 8 12 16,-14 7 13-16,1 0 7 15,-7 7 4-15,-1-4 4 16,-5 5 4-16,0 0-2 0,-7-4-1 16,-7-1 1-16,1-3 3 15,0 0 6-15,-7-4 10 16,0 1 6-16,0-8 1 15,0-4 1-15,6-4-3 16,7-6-8-16,0-1-15 0,7-3-8 16,-1-4-7-16,13-1-5 15,8 3-5-15,-1-3 4 16,6 8 5-16,-12 0 4 16,6 8 5-16,-12 4 5 15,5 3 11-15,-13 8-3 0,-5 5 4 16,-8 6 2-16,0 4 0 15,-6-3 0-15,0 6-13 16,0-4-27-16,7 5-46 16,0-10-68-16,-1 6-124 15,-6-8-151-15,7-5-74 0,-7 1-17 16,0-7 18-16,0-4 55 16</inkml:trace>
  <inkml:trace contextRef="#ctx0" brushRef="#br0" timeOffset="295305.6786">17977 5392 293 0,'0'-7'379'15,"-6"3"46"-15,-1-2-19 16,7 1-83-16,-6 5-77 16,-1 0-59-16,-6 5-43 15,1 5-24-15,-2 9-7 16,1 2 2-16,6 8 8 0,-6 8-2 16,1 7-8-16,4 4-15 15,-4 6-25-15,-2 5-19 16,2 3-17-16,-1-3-24 15,-7 3-32-15,8-7-33 16,-2-3-41-16,1-12-58 0,0 1-102 16,-6-12-147-16,5-7-92 15,2-8-31-15,-2-6 7 16,1-12 41-16,13-7 93 16</inkml:trace>
  <inkml:trace contextRef="#ctx0" brushRef="#br0" timeOffset="295670.5498">18082 5502 147 0,'58'-18'262'0,"7"0"4"15,-13 2-21-15,0 7-25 16,1 1-22-16,-14 4-10 16,-1 4-18-16,-4 7-5 0,-15 5 3 15,-6 2 17-15,-13 3 0 16,-13 10-21-16,-6-5-18 16,-15 7-23-16,2-3-18 15,-13-4-27-15,-8 4-21 16,1-8-14-16,0 0-21 0,-6-3-31 15,12-1-44-15,1-3-52 16,12-3-113-16,7-4-139 16,12-4-112-16,14 0-41 15,14-8 1-15,6 1 33 0,12-1 97 16</inkml:trace>
  <inkml:trace contextRef="#ctx0" brushRef="#br0" timeOffset="296012.3569">19235 5407 245 0,'6'-7'350'15,"-6"-1"34"-15,-6 8-18 0,-20 0-32 16,0 0-52-16,-20 8-50 15,-6 6-30-15,-7 5-22 16,-6 6-9-16,-7 8-10 16,1 4-16-16,12 6-17 15,7 6-25-15,13-2-23 16,13-3-24-16,13 3-25 0,6-2-15 16,20-6-15-16,0-2-26 15,13-3-31-15,0-9-48 16,13 0-81-16,7-6-156 15,-1-8-142-15,1-4-57 16,0-3-12-16,0-8 21 0,-1-3 72 16</inkml:trace>
  <inkml:trace contextRef="#ctx0" brushRef="#br0" timeOffset="296698.1197">20206 5605 113 0,'6'-11'311'0,"1"0"57"0,-7-3 6 16,0 2-45-16,-13 1-56 15,-1 0-50-15,-5 1-44 16,0 1-44-16,-14 6-28 16,1 3-21-16,-15 0-10 15,2 8-10-15,-7-1 1 0,0 7-1 16,-7 5-3-16,14-1-2 15,-8 8-6-15,14 0-6 16,7-1-10-16,6 1-8 16,13-1-9-16,6-3-7 15,7 1-4-15,0-8-5 0,20-1-4 16,0-3-1-16,12-7-1 16,7-1-2-16,6-6 1 15,1-5-2-15,-1 1-1 16,-5-7-4-16,-1-1 3 15,-7-1 2-15,1-1-1 16,-13-2 2-16,-1 1 5 0,1 3 2 16,-7 0-1-16,-6 5 2 15,-1-1 0-15,0 3-1 16,0 1-4-16,-6 7-1 16,0 0-1-16,8 4-1 15,-8 3 1-15,6 3-3 0,0 2 4 16,7 2-3-16,1 1-1 15,-2 3-1-15,8-3 0 16,-7 0-3-16,7 0-21 16,-8-4-33-16,8 4-48 15,-6-5-94-15,-2-3-127 16,1 1-119-16,0-1-43 0,0-3 0 16,1-4 30-16,5-4 84 15</inkml:trace>
  <inkml:trace contextRef="#ctx0" brushRef="#br0" timeOffset="297120.4326">20863 5721 133 0,'0'0'324'16,"0"0"46"-16,0 0 6 0,0 0-38 16,0 5-49-16,-6 2-42 15,0 4-29-15,-14 0-28 16,7 11-29-16,-13 0-35 16,0 0-37-16,-7 3-44 15,1 5-75-15,-7-4-144 16,-1-1-189-16,-5-3-100 0,-1 0-51 15,1-3-15-15,-1-9 33 16</inkml:trace>
  <inkml:trace contextRef="#ctx0" brushRef="#br0" timeOffset="304369.7193">21822 5378 100 0,'0'-3'182'16,"0"-6"11"-16,0 6 7 16,0-4-2-16,0 3-4 15,0 1-13-15,0-5-28 16,0 4-30-16,0 1-20 16,-7-2-10-16,0 3-13 15,1-3-8-15,0 3-10 0,-7-2-8 16,-1 0-7-16,-12 4 1 15,-6 4 5-15,-7 0 4 16,6-2 5-16,-6 5 3 16,0 1 3-16,6 4-9 0,1 2-10 15,-1 1-14-15,7 2-7 16,0 2 1-16,0 3 7 16,-7 0 5-16,8 4 7 15,5 0 5-15,-6-1-1 16,6 1-5-16,7-1-13 0,7-3-6 15,12-3-7-15,0-4-7 16,14-1-6-16,13-3-2 16,-1-3-1-16,14-5-1 15,6-3-3-15,0-3 2 16,1-1 3-16,-2-7-1 16,-11 3 2-16,-1-2 0 15,-7-5-1-15,-6 0-1 0,1-3-3 16,-15-1 2-16,2 1-1 15,-8 0 0-15,1 0-3 16,-7-1 0-16,0 1 3 16,-7 4-4-16,1-2 1 0,-8 3 0 15,2 1-1-15,-8 4-1 16,0 1-3-16,-5 4-5 16,-2-1-29-16,1 4-39 15,6 4-63-15,-6-1-105 16,7 1-127-16,-1 3-92 15,8 1-24-15,-2 0 12 0,8-1 51 16</inkml:trace>
  <inkml:trace contextRef="#ctx0" brushRef="#br0" timeOffset="304692.2168">22272 5579 200 0,'6'4'392'0,"0"4"55"16,-12-1 19-16,-8 3-55 15,2 5-87-15,-15-1-82 16,8 5-68-16,-14 0-51 15,14-2-39-15,-7 2-31 0,6-1-25 16,1 1-24-16,-1-4-39 16,8-1-53-16,-8 1-81 15,7-8-130-15,-1 0-126 16,2-3-61-16,-8-4-4 16,14-7 30-16,6-4 69 15</inkml:trace>
  <inkml:trace contextRef="#ctx0" brushRef="#br0" timeOffset="305206.1968">22681 5473 268 0,'0'-3'329'0,"7"-9"34"16,0 4-48-16,-1-1-70 16,13 1-58-16,1-4-51 15,0 5-33-15,6-3-25 16,7 1-21-16,-1 3-7 0,1 2-3 16,-7 0-6-16,7 4-10 15,-7 0-3-15,-1 4 3 16,-5 3 1-16,-7 1 6 15,-6 6 12-15,-14 1 6 16,-12 6 6-16,-8-1-1 0,1 1 2 16,-13 4-4-1,1-2-6-15,-2 2-6 0,1-3-7 16,0 0-7-16,-1 1-11 16,8-5-6-16,7-4-6 15,5 1-6-15,13-1-3 16,0-6 0-16,14-1 2 0,12 1-5 15,1-4-2-15,19-4 3 16,7 0-4-16,-1-4-1 16,8 0-15-16,5-3-24 15,-5 3-38-15,-2-4-55 16,-5 1-92-16,-1 0-127 0,-5 0-83 16,-7-1-26-16,-7 1 11 15,-1-3 40-15</inkml:trace>
  <inkml:trace contextRef="#ctx0" brushRef="#br0" timeOffset="305569.9248">23451 5268 108 0,'13'0'217'16,"-1"6"11"-16,8 3 25 16,6 1 21-16,-6 9 13 0,-1 3-7 15,1 3-36-15,-7 8-31 16,-7 0-39-16,-12 4-35 15,-13 3-32-15,-7 0-23 16,-21 1-19-16,-11 3-15 16,-20 0-23-16,-7 4-37 15,-12-9-74-15,-21 6-159 0,1-6-143 16,-13-2-75-16,-1-3-32 16,1-9 5-16,6-2 52 15</inkml:trace>
  <inkml:trace contextRef="#ctx0" brushRef="#br0" timeOffset="306750.2851">14693 6297 174 0,'-6'-4'237'16,"6"4"16"-16,-7 0 9 0,7-3-2 15,7 3-20-15,-7 0-35 16,6-3-38-16,-6 3-33 16,0-5-24-16,0 5-16 15,0 0-5-15,-6 0 3 16,6 0 1-16,-7 0 1 15,-6 5-8-15,-6-5-13 0,-1 3-13 16,0-3-15-16,1 3-14 16,-1-3-13-16,8 4-8 15,4-4-4-15,2 0-6 16,0 4-1-16,12-4-3 16,14 0 0-16,13 0 1 15,12 3 2-15,13-3 1 0,15 0 4 16,-2 0 3-16,14 0 0 15,-7 0 1-15,0 0 0 16,-13 0 0-16,-6 0-3 16,-14 3-2-16,-5-3-2 15,-8 0-1-15,-13 0 0 0,1 0-2 16,-6 0-1 0,-2 0-13-16,1 0-32 0,-6 0-41 15,6 0-72-15,7-3-98 16,6 3-114-16,6 0-68 15,1-3-17-15,-1-1 19 16,14 0 55-16</inkml:trace>
  <inkml:trace contextRef="#ctx0" brushRef="#br0" timeOffset="307517.8349">16003 6268 153 0,'0'-4'211'0,"0"1"-17"15,6-1-15-15,8-4-8 16,4 5-12-16,2-1-12 16,0 1-11-16,-1-2-11 15,1 3-4-15,0 4-1 16,-7 3 0-16,6 2-6 0,-6 4-1 15,1 7-1-15,-2 0-13 16,-5 5-15-16,-1 2-13 16,1-3-14-16,-7 0-10 15,-7 1-10-15,7-6-8 16,-6-2-3-16,6-1-5 0,-7-2 4 16,7-4 6-16,0-6-2 15,-6-2 1-15,6 0-2 16,0-6-2-16,6-5-14 15,7-8-14-15,0 1-14 16,14-1-7-16,-1-6-4 16,-1 2-5-16,9 6 1 0,4-2 2 15,-5 4 7-15,-7 1 3 16,7 6 3-16,-7 4 1 16,0 4 0-16,-1 4 4 15,-5 11 4-15,-6 0 4 16,-8 3 3-16,0 5 6 0,-6-6 0 15,-6 5 3 1,0-3 1-16,-2-2 4 0,2 0 10 16,0-8 17-16,-8-1 11 15,8 0 7-15,0-8-1 16,-1-4-5-16,7-3-15 16,0-5-19-16,7-7-20 0,13 2-18 15,-2-5-9-15,9 0-3 16,-1-4 0-16,6 4 0 15,7 4 7-15,1-1 8 16,-8 5 8-16,7 3 0 16,0 3 2-16,1 5 1 15,-8 6 2-15,1 1 2 0,-7 11-1 16,-7-1 2-16,1 5 5 16,-7-1 1-16,-6 4-4 15,-1 0-15-15,0-3-24 16,1-2-40-16,-1 2-59 15,-6-4-86-15,0-3-101 16,7-6-86-16,0 2-27 0,12-8 9 16,0-8 43-16</inkml:trace>
  <inkml:trace contextRef="#ctx0" brushRef="#br0" timeOffset="307806.3888">17411 6301 105 0,'0'-4'307'0,"0"0"36"16,-8 1 9-16,2 3-51 16,0 3-52-16,-1 8-50 15,0 4-20-15,-5 4-14 0,5 10-13 16,-6 3-17-16,6 9-21 16,1 3-17-16,0 0-25 15,-1 3-22-15,7-2-18 16,-7 2-13-16,1-3-9 15,0-1-7-15,-8-2-14 16,8-4-24-16,-7-4-32 16,-1-8-49-16,8 1-89 0,-6-7-130 15,-2-5-93-15,1-6-34 16,0-5 3-16,0-6 33 16</inkml:trace>
  <inkml:trace contextRef="#ctx0" brushRef="#br0" timeOffset="308270.7886">17312 6411 148 0,'26'-12'212'0,"7"2"20"15,7-5 28-15,-8 4 12 16,7 1-9-16,0-2-40 16,-7 5-43-16,8-1-35 15,-1 6-40-15,0-3-25 0,0 5-15 16,7 5 0-1,-8 1 1-15,9 5 4 0,-9 3 2 16,-5 5-10-16,-7-1-8 16,-6 8-7-16,-14-4 6 15,-6 4 9-15,-6-4 6 16,-20 0 3-16,-7-4 0 0,-19 3-13 16,-1-5-17-16,-12 2-33 15,-6-4-33-15,-1-2-34 16,7-1-45-16,0-7-62 15,12-1-118-15,8 1-113 16,13-8-62-16,12 1-20 16,7-5 15-16,20 1 54 0</inkml:trace>
  <inkml:trace contextRef="#ctx0" brushRef="#br0" timeOffset="308714.2092">18635 6261 92 0,'33'-12'252'16,"-13"2"32"-16,-1 3-4 16,-6-1-12-16,-6 4-23 0,-14 1-28 15,-13 3-33-15,-6 3-34 16,-13 5-25-16,-13 3-15 16,-7 7-1-16,1 3 2 15,-14 8-3-15,7 5-7 16,6 7-13-16,1-1-13 0,12 0-15 15,20 1-12 1,0-5-14-16,13 4-12 0,6-3-7 16,14-4-7-16,13 0-5 15,-1-7-21-15,20-1-41 16,6-4-74-16,8-1-142 16,5-9-144-16,8-5-71 15,6-2-24-15,-1-8 19 0,-6-2 66 16</inkml:trace>
  <inkml:trace contextRef="#ctx0" brushRef="#br0" timeOffset="309330.2911">19939 6370 157 0,'-7'-7'273'0,"-6"-3"16"16,-6-2-15-16,-1 5-20 15,-6-1-23-15,-1 1-27 0,-5 4-31 16,-7 3-31-16,7 3-19 15,-14 2-13-15,7 5-3 16,-7 5-4-16,1-1-5 16,6 5-4-16,-1 7-6 0,7-6-3 15,15 11-15 1,-2-6-15-16,13 1-15 0,7-4-11 16,7 0-11-16,13-4-7 15,-2-7-6-15,15 1 1 16,-1-10-4-16,8 3-2 15,5-10-1-15,1-2-4 16,-7-4 0-16,0-3-4 0,1-2-8 16,-8-5-6-16,-5-1-7 15,-2 0-1-15,1 0-1 16,-12 5 6-16,-2 0 8 16,-5 3 9-16,0 3 8 15,-7 4 3-15,0 7 4 0,0 0 0 16,-7 7 2-16,7 4 0 15,0 3 1-15,0 3-1 16,0 0 1-16,0 2-4 16,7-1 1-16,5 0-4 15,-5-3-27-15,6-1-62 16,0 1-130-16,0-1-162 0,6-2-87 16,1-2-43-16,-1-3 1 15,1-2 48-15</inkml:trace>
  <inkml:trace contextRef="#ctx0" brushRef="#br0" timeOffset="309558.1298">20518 6602 371 0,'7'2'455'0,"-7"3"45"16,-7 2 25-16,1 4-120 0,-7 3-135 15,0 1-92-15,7 4-62 16,-8 2-53-16,1-2-70 16,-6-1-119-16,-8 3-210 15,-5 2-111-15,-7-5-59 16,-7-3-24-16,1 0 22 0,-1-8 90 16</inkml:trace>
  <inkml:trace contextRef="#ctx0" brushRef="#br0" timeOffset="310853.9133">21118 6304 65 0,'-7'0'341'0,"7"0"42"16,0-3 26-16,0 3-44 15,13 0-114-15,7-4-89 0,13 4-50 16,12-4-37 0,7 1-24-16,1 0-17 0,-2-2-10 15,-5 5-1-15,-7 0 1 16,-13 5 6-16,-6-2 12 16,-13 8 11-16,-21 0 10 15,-5 3 1-15,-7 5-2 0,-7 3-9 16,-6 0-10-16,0-3-14 15,6 1-12-15,1-3-5 16,5 0-7-16,9-3-3 16,4-2-6-16,8-1-4 15,6 0 1-15,6-4 0 16,14 0 0-16,-8 1 2 16,8-1 5-16,7 0 3 0,-8 1-3 15,0-1 0-15,8 4 0 16,-8-4 1-16,0 4-1 15,-5-4 0-15,-8 5 5 16,-6-1 0-16,-13-4 2 0,-6 4 0 16,-7 0-1-16,-13-4-3 15,-7 4-2-15,1-3-14 16,-2 2-29-16,-5-2-44 16,13-1-77-16,7 1-118 15,6-5-122-15,13 4-53 0,6-7-7 16,7 0 26-16,13-3 65 15</inkml:trace>
  <inkml:trace contextRef="#ctx0" brushRef="#br0" timeOffset="311254.3377">22278 6587 216 0,'-6'0'344'0,"-14"3"52"15,-7 4-17-15,1 5-69 0,-13 3-58 16,1-1-60-16,-9 4-58 16,2 5-50-16,6-2-36 15,0 1-48-15,0-4-83 16,6 1-123-16,1-1-132 15,6-4-65-15,0 1-33 16,13-11 7-16,-1 0 56 16</inkml:trace>
  <inkml:trace contextRef="#ctx0" brushRef="#br0" timeOffset="311617.9809">22904 6326 20 0,'12'-2'234'0,"-12"-3"51"0,7 10 41 15,-14 5-39-15,7 9-34 16,-12 2-12-16,4 4-2 15,-4 4-34-15,-2 5-40 16,-5-5-30-16,13 4-29 16,-1-3-24-16,0-5-18 0,1-2-13 15,12-5-13-15,1-4-11 16,13 1-9-16,12-4-4 16,14-7-11-16,12 2-32 15,1-6-69-15,13 0-140 0,-1-6-145 16,2 2-74-16,-8-3-37 15,-7-1 6-15,-6-3 56 16</inkml:trace>
  <inkml:trace contextRef="#ctx0" brushRef="#br0" timeOffset="311904.1562">23281 6520 161 0,'-26'4'270'16,"6"-4"29"-16,7 4-9 0,1 3-17 15,-2 4-14-15,8 4-21 16,-8 3-26-16,8 0-36 16,-7 5-36-16,0-2-30 15,7 5-29-15,-7 0-25 0,-7-1-20 16,0-3-27-16,1 0-41 15,-7 1-78-15,6-5-130 16,-6-4-132-16,1 1-67 16,5-4-28-16,0-8 13 15,7-6 63-15</inkml:trace>
  <inkml:trace contextRef="#ctx0" brushRef="#br0" timeOffset="312314.4253">23581 6257 235 0,'13'14'293'0,"-7"5"9"15,8 3-12-15,-8 7-10 16,7 4-19-16,-6 4-22 0,-1 3-32 16,-6 0-24-16,-13 8-22 15,0-4-23-15,-7 4-17 16,-19-4-18-16,-6 3-21 15,-14-3-26-15,-6 0-18 16,-20 0-17-16,-6-3-29 16,-14-5-45-16,-5 0-64 15,-13-3-136-15,-15 0-157 0,-5-7-78 16,-20-4-25-16,-7-3 13 16,-5-9 50-16</inkml:trace>
  <inkml:trace contextRef="#ctx0" brushRef="#br0" timeOffset="313888.6548">14622 6470 111 0,'0'0'176'0,"0"0"38"16,0 6 19-16,-8 2 8 15,-4 7 5-15,-1 3 10 16,-7 4 7-16,0 7-50 16,2 0-46-16,-9 8-33 0,7 4-28 15,-6 2-21-15,0 1-22 16,1 8-19-16,5-1-13 16,-6 4-14-16,6-4-8 15,1-3-6-15,5-5-2 16,2-2 3-16,5-8 0 0,1-4 1 15,6-4 3-15,0-5-2 16,6-6-2-16,1 0-2 16,13-6-2-16,12-1 4 15,7-3-4-15,13-4 1 16,0 0-3-16,6-4 2 0,-5 1-1 16,12 3-10-16,-13-4-23 15,7 4-32-15,-7-4-48 16,-7 4-79-16,2 0-87 15,-15 0-83-15,1 0-46 16,-1 4-4-16,-13-4 33 16,7 0 65-16</inkml:trace>
  <inkml:trace contextRef="#ctx0" brushRef="#br0" timeOffset="314819.8601">15273 7154 47 0,'6'-2'138'15,"8"2"-20"-15,-2 0 0 16,8 9 31-16,-1 3 45 0,1 5 46 16,-6 10 31-16,-2 2-2 15,-5 4-28-15,-7-1-44 16,0 6-49-16,-7-1-45 15,1-5-39-15,0 2-21 16,-8-8-1-16,8-5 6 16,-1-6 4-16,-6-5 4 0,7 2 4 15,-7-12-2-15,6-4-14 16,0-4-19-16,7-6-15 16,0-4-15-16,14-8-23 15,-1-4-15-15,6-3-6 16,0 4-7-16,8-5 1 15,-1 9 5-15,6 0 8 16,-6 2-2-16,7 9-2 0,-7-1-2 16,7 13-1-16,-7-3 2 15,6 10 11-15,-12 5 19 16,6 9 12-16,-13-2 13 16,0 9 10-16,-6 0 10 0,-1 0 2 15,1 0-1-15,-1-9 3 16,-6 2 7-16,0-5 12 15,6-3 4-15,-6-3 2 16,0-5 0-16,8-6-2 16,-2-5-14-16,0-3-19 15,14-7-17-15,-1-4-10 0,1 0-6 16,6 0-5-16,-7 1 1 16,1 5 0-16,-7 3 0 15,0 5 6-15,7 8 10 16,-7 8 4-16,-7 1 6 15,7 11 5-15,0-2 3 16,-7 7 2-16,8-3-7 16,5 4-7-16,1-4-29 0,0 0-45 15,-8-4-109-15,8 5-154 16,-7-6-90-16,-7-2-43 16,1-4-3-16,6-8 30 15</inkml:trace>
  <inkml:trace contextRef="#ctx0" brushRef="#br0" timeOffset="315264.9591">16811 7282 209 0,'-6'-17'338'0,"-14"5"42"16,-13 1-15-16,-6 5-69 15,0 1-66-15,-13 10-52 16,6-3-51-16,7 10-36 16,1 3-26-16,11-1-23 0,14 4-15 15,0 0-12-15,19 1-7 16,1 4-4-16,13-9 0 16,0 4 2-16,5-4 6 15,-5 1 9-15,6-1 7 16,6-2 8-16,-5 5 3 0,-1 0 5 15,-1 0-1 1,-5 2-5-16,-7 3-2 0,0-5 2 16,-13 6 5-16,-6-5 9 15,-8 1 7-15,-18-1 2 16,-7 0 0-16,-20 0-7 16,-6-3-13-16,0 0-18 15,-14-1-27-15,8-3-30 16,6 0-47-16,6-7-88 0,7-1-146 15,0-3-131-15,19-7-57 16,1 0-13-16,19-4 23 16,7-4 72-16</inkml:trace>
  <inkml:trace contextRef="#ctx0" brushRef="#br0" timeOffset="315767.6556">17729 7246 203 0,'13'-8'259'0,"-6"1"14"16,0 0 5-16,-7 0-15 15,-7 3-20-15,-13 4-39 16,-12 4-33-16,-7 3-36 15,-13 5-37-15,-7 5-18 16,-6 5 0-16,0 11 3 0,0 8 1 16,6 6-3-16,7 4 4 15,13 5-5-15,-1-6-11 16,15 2-14-16,11 0-14 16,8-9-13-16,19-3-11 15,7 1-11-15,12-8-27 16,14-4-41-16,6-2-93 15,0-2-161-15,7-7-114 0,-7-7-61 16,0 0-10-16,-13-7 17 16,-6-4 83-16</inkml:trace>
  <inkml:trace contextRef="#ctx0" brushRef="#br0" timeOffset="317434.1043">18544 7528 229 0,'0'-14'337'0,"0"-5"28"16,-6 5 28-16,-8-1-127 16,-5 1-95-16,-1 6-53 15,-6 0-26-15,-13 4-22 0,-13 8-13 16,-7 1-8-16,-6 9 0 15,-6 4 5-15,-1 8 4 16,13-1-2-16,-6 4-11 16,14 0-5-16,11 5-10 15,13-5-11-15,15-3-7 0,6 0-5 16,12-5-1 0,20-6-1-16,7 1 0 0,5-7 1 15,21-4 2-15,0-5-3 16,12-5 0-16,1-1-2 15,0-6-2-15,-1-2-1 16,-12-4-2-16,-7-4 0 16,-6-4-1-16,-7 1 1 0,-13 3 5 15,1-4 17-15,-9 4 16 16,-4 7 13-16,-1 1 6 16,-7 2 3-16,1 5-2 15,-7 4-15-15,7 6-16 16,-1 8-11-16,-6 4-7 0,12 3-1 15,2 0-3-15,5 5 0 16,1 3-13-16,-7-5-34 16,6 1-54-16,-5 4-116 15,-1-8-164-15,-7 0-88 16,0 1-37-16,1-5 10 0,-7-2 40 16</inkml:trace>
  <inkml:trace contextRef="#ctx0" brushRef="#br0" timeOffset="317670.39">19260 7740 96 0,'0'5'387'15,"-6"5"48"-15,-7 1 29 16,-7 4-29-16,8 3-148 0,-2 4-111 15,2-4-83-15,5 4-70 16,0-4-87-16,-6 2-130 16,7-6-143-16,-14 1-73 15,1 0-28-15,-1-9 2 16,-6 2 47-16</inkml:trace>
  <inkml:trace contextRef="#ctx0" brushRef="#br0" timeOffset="318260.0813">20062 7481 62 0,'-13'-11'261'15,"-6"7"31"-15,-1-1 8 0,7 5-40 16,-13 5-53-16,6 2-15 15,1 8-3-15,-7 0-6 16,6 6-10-16,0 5-15 16,8 0-21-16,-1 0-25 15,-1 0-25-15,8-1-23 16,0 0-22-16,6-3-16 0,0 0-9 16,6-7-4-16,7 0-3 15,7-4-2-15,6-4-2 16,13-7 0-16,0 0-1 15,7-7-4-15,6-7-4 16,-1-6-2-16,-4-1 2 0,5-5 1 16,-13-3 1-16,-7 0 1 15,-12-1 5-15,-14 1 2 16,-19 3 2-16,-6 4 0 16,-7 4-1-16,-7 3-3 15,-13 4-22-15,1 8-42 16,-7-1-85-16,-1 8-136 15,8 4-128-15,6 2-67 0,13 1-15 16,0 0 21-16,12-4 74 16</inkml:trace>
  <inkml:trace contextRef="#ctx0" brushRef="#br0" timeOffset="318531.2713">20701 7758 232 0,'0'16'366'16,"-6"-2"36"-16,-1 1-1 15,-13 3-93-15,0-3-92 16,2 3-74-16,-2 0-58 15,0-3-55-15,1 0-85 0,-1-1-149 16,0 1-119-16,1-3-63 16,6-2-27-16,-6-3 0 15,5-3 55-15</inkml:trace>
  <inkml:trace contextRef="#ctx0" brushRef="#br0" timeOffset="319660.6553">21092 7532 29 0,'13'0'232'15,"6"-8"29"-15,8 5-18 16,5-8-30-16,13 4-30 16,1-4-33-16,7 0-33 0,-2 0-31 15,2 2-19-15,-15 6 2 16,2 0 6-16,-15 3 20 16,-5 6 10-16,-13 6 11 15,-7 3 6-15,-7 4-12 16,-13-2-20-16,2 9-22 15,-15 0-17-15,1 0-13 0,-8 3-9 16,1 0-6-16,0-3 0 16,-1-1-3-16,8-3-4 15,13 0-2-15,-1-3-4 16,0-5 0-16,20 1-5 16,0-8-3-16,20 1 4 15,6-2 1-15,13-6-1 0,7 0-2 16,6 0-8-16,14-3-23 15,-8-4-44-15,7 3-75 16,0-3-123-16,-6 3-122 16,0-3-55-16,-14 3-12 15,7-3 23-15,1 4 62 0</inkml:trace>
  <inkml:trace contextRef="#ctx0" brushRef="#br0" timeOffset="319883.8987">22363 7774 14 0,'-14'7'297'15,"2"4"51"-15,-8 0 38 16,1 7-44-16,-7 0-83 16,-7 4-64-16,7 4-54 0,-7-5-47 15,7 6-47-15,0-2-75 16,6-3-129-16,7 0-135 15,0-4-71-15,0-3-37 16,7-3-11-16,0-5 37 16</inkml:trace>
  <inkml:trace contextRef="#ctx0" brushRef="#br0" timeOffset="320268.117">22610 7532 332 0,'0'-8'381'0,"0"5"37"0,0 3-3 15,-6 7-90-15,-1 4-85 16,-6 7-53-16,7 4-28 16,6 4-26-16,6 4-28 15,7-1-21-15,0-4-15 0,6 1-13 16,1-4-15-16,12-4-9 16,7-3-8-16,14-4-8 15,-1-4-8-15,1-3-36 16,-2-1-51-16,1-3-74 15,-6-3-123-15,-7-4-134 16,0-4-78-16,-13 0-14 16,0-3 27-16,-7 2 59 0</inkml:trace>
  <inkml:trace contextRef="#ctx0" brushRef="#br0" timeOffset="320540.2627">23092 7631 163 0,'-13'-3'321'16,"-6"-1"48"-16,12 4-26 16,0-4-48-16,-5 4-41 15,5 4-40-15,0 7-38 0,1 3-19 16,-7 4-9-16,6 8-3 16,-6-1-9-16,1 6-18 15,-2 1-20-15,-5 1-24 16,6 0-20-16,0-1-29 15,-1 2-45-15,2-4-56 16,-2-5-93-16,-5-3-156 16,6 0-130-16,6-7-58 0,-5-1-8 15,6-6 29-15,6-8 76 16</inkml:trace>
  <inkml:trace contextRef="#ctx0" brushRef="#br0" timeOffset="320951.0027">23079 7458 3 0,'0'-11'296'15,"0"5"33"-15,0 1 17 16,6 1-56-16,1 1-66 16,12 3-53-16,1 3-32 15,6 6-10-15,7 2 12 0,-1 7 13 16,-5 7-1-16,-1 4 1 16,-7 8-3-16,-6 7-12 15,-13 4-19-15,0 2-24 16,-13-1-19-16,0 2-21 15,-13 0-15-15,0-3-12 0,-13-1-9 16,-7 1-5-16,1-8-5 16,-8 1-21-16,1-5-39 15,13-2-65-15,-12-9-128 16,11-3-180-16,1-3-97 16,7-9-33-16,-1-2 10 15,1-8 48-15</inkml:trace>
  <inkml:trace contextRef="#ctx0" brushRef="#br0" timeOffset="336192.8211">13487 6007 11 0,'0'-3'41'16,"0"3"5"-16,8-4 1 0,-8 4 6 16,0-3 2-16,0 3 2 15,0-4 11-15,0 4 7 16,0 0 11-16,0-3-2 16,0 3 3-16,0 0-6 15,0 0-12-15,0 0-13 16,0 0-20-16,0 0-11 0,0 0-12 15,0 0-6-15,0-4 9 16,0 4 13-16,-8 0 23 16,8 0 12-16,0 0 14 15,0 4 7-15,-6-4-8 16,6 0-13-16,-6 0-20 0,6 3-12 16,0-3-10-16,0 0-8 15,0 0-1-15,0 0 0 16,0 0 5-16,-7 0 5 15,7 4 7-15,0-4 4 16,-7 0 2-16,7 3 0 0,-6-3-8 16,6 0-5-16,-7 0-8 15,7 4-5-15,0-4-7 16,0 0 1-16,0 0 1 16,-6 3-2-16,6-3-4 15,0 0 1-15,0 0 2 0,0 4-2 16,-6-4-2-16,6 0 0 15,0 4 2-15,0-4 3 16,0 4 0-16,0-4 3 16,0 0 1-16,0 0-3 15,0 3 1-15,0-3 2 0,-7 0 3 16,7 0 1-16,-7 0 4 16,7 0 5-16,0 0 2 15,0 0-3-15,0 0-2 16,0 0-4-16,0 0 0 15,0 0-4-15,0 0-3 16,0 0-2-16,0 0 0 0,0 4-4 16,0-4-16-16,0 0-43 15,7 0-89-15,-7 0-120 16,7 0-74-16,5 0-35 16,8 0-8-16,-7-4 36 15</inkml:trace>
  <inkml:trace contextRef="#ctx0" brushRef="#br0" timeOffset="338568.2839">23744 5466 2 0,'6'-4'33'15,"1"4"-8"-15,-7 0 4 16,7-4 2-16,-7 4 5 16,6 0 14-16,-6-4 24 15,0 4 16-15,0 0 6 0,0 0 3 16,0 0-7-16,0 0-17 15,0 0-21-15,0 0-16 16,6 0-13-16,-6 0-5 16,14 4-1-16,-2-4 3 15,15 4-3-15,-1-4-3 0,6 0-1 16,1 0-2-16,12 0-3 16,1 0-3-16,-1 4-6 15,14-4-2-15,-7 0-4 16,7 4-1-16,0-4-5 15,-1 3 3-15,1-3 3 0,0 4 2 16,-1-2 7-16,1 3 3 16,0-2 6-16,0-3-2 15,-2 4 4-15,9 1 0 16,-7-5-1-16,-1 3-1 16,-6-3-6-16,1 3 1 0,-8 1 1 15,1 0 9-15,-14-4 18 16,7 3 11-16,-13 0 9 15,1 6 6-15,-1-6 4 16,-7 4 2-16,1 0-12 16,-7 1 1-16,-7-1 2 0,7 0 2 15,-7 4-2-15,-6-3-5 16,0 3-5-16,0 0-6 16,0 0-5-16,0 0 0 15,0-1-3-15,-6 2-1 16,6 2-5-16,-6 1-5 15,-1-4 0-15,7 4-5 16,-13 0 3-16,7-1 4 0,-7 1 6 16,6 4 4-16,-6-2-2 15,0-2 5-15,6 3-4 16,-5 1-6-16,-1-5-6 16,6 5-5-16,0-2-6 0,1 2-4 15,-8 0-4-15,8-1 1 16,0 1 0-16,6-2 0 15,-6 2 1-15,-1-1-3 16,7 3-1-16,-7-2-1 16,7 0 1-16,-6 3 1 15,-1 0 4-15,7 0 0 0,-6-5 1 16,-8 6-1-16,8 0-3 16,0-2 0-16,-1 4-3 15,0-3 0-15,1 4 1 16,-7 1 1-16,13 2 2 15,-13-4-2-15,6 5-2 16,1-1-2-16,0-4-5 16,-1 1-22-16,0-4-39 0,1-4-65 15,6 0-122-15,0-3-111 16,0-1-57-16,6-6-10 16,-6-4 22-16,0-4 56 15</inkml:trace>
  <inkml:trace contextRef="#ctx0" brushRef="#br0" timeOffset="339484.0768">25359 5726 34 0,'0'3'41'0,"0"-3"-7"16,0 0-3-16,8 0 1 16,4 4 6-16,1-4 3 0,13 3 1 15,0-3 1-15,0 0 0 16,13 5 6-16,1-5 1 16,5 0 7-16,8 0 14 15,12 0 17-15,0 0 15 16,0 0 9-16,7 0 9 0,-7 0 8 15,-6 0-8-15,-1 0-9 16,-12-5-22-16,0 5-20 16,-14 0-17-16,1 0-23 15,-14 0-9-15,7 0-8 16,-13 0-2-16,0 0-3 16,1 0-5-16,-8 0-15 0,0 0-71 15,-6 0-103-15,0 0-82 16,0 0-44-16,0 0-22 15,-12 0 3-15</inkml:trace>
  <inkml:trace contextRef="#ctx0" brushRef="#br0" timeOffset="340590.1133">25158 6157 65 0,'-6'0'165'16,"-2"0"-5"-16,8 4-18 15,0-4-23-15,0 0-31 16,0 0-27-16,8 5-25 16,4-5-17-16,15 0-10 15,5 3-6-15,13-3 3 0,8 0 14 16,12-3 23-16,13 3 32 16,7-5 31-16,6-2 24 15,1 3 18-15,-1-3 2 16,0 0-10-16,-7-1-18 15,1 5-24-15,-13-4-23 0,-1 0-21 16,-12 3-15-16,-14 0-13 16,1 4-13-16,-19-4-8 15,-1 8-5-15,-14-4-5 16,-5 4-30-16,-1 0-66 16,-12-2-107-16,-1 3-104 15,-13-2-53-15,-5 1-25 0,-8-1 9 16</inkml:trace>
  <inkml:trace contextRef="#ctx0" brushRef="#br0" timeOffset="341691.9772">25034 6447 83 0,'0'0'92'16,"7"0"-12"-16,5 0-13 16,2 0-6-16,12 0 3 15,-1 0 14-15,15 0 20 16,-1 0 24-16,7-2 28 15,5 2 15-15,14 0 11 0,-6 0-2 16,13-5-10-16,-7 5-21 16,13-3-23-16,-6 3-16 15,0-4-20-15,-7-1-20 16,0 5-18-16,-7 0-11 16,-5 0-15-16,-7-3-10 15,-7 3-6-15,-7 0-1 16,1 0-2-16,-7 0-1 0,-6 0 1 15,5 0 2-15,-5 0-3 16,0 0-5-16,-1 3-2 16,-6-3-22-16,-6 0-51 15,-1 0-87-15,-6 0-109 16,0 0-77-16,0 0-39 16,-19 0-1-16,-14-3 41 0</inkml:trace>
  <inkml:trace contextRef="#ctx0" brushRef="#br0" timeOffset="343116.2719">25027 6484 15 0,'-6'4'68'16,"-1"-1"-1"-16,7 1-5 15,-6 0-8-15,0 3-6 0,6 0-9 16,0 0-6-16,-8 1 2 16,8-1 9-16,-6 4 20 15,0 1 29-15,0 2 20 16,-1 1 11-16,7 0-7 16,-7 3-11-16,1 0-22 0,6 0-33 15,0-4-21-15,0 9-13 16,0-8-5-16,0 2-1 15,0-2-3-15,0-1-1 16,0-2-5-16,-7 3 0 16,7-5 12-16,-6 2 3 0,-1-1 9 15,7 0 2-15,-7-4 4 16,1 0-1-16,0 0-11 16,6 1-8-16,-6-1-6 15,6 1-2-15,0-2-4 16,6 2-1-16,-6-1 1 0,6-2 0 15,-6 2-1-15,0-3 1 16,6-1 0-16,1 0-2 16,-7 1 0-16,0 0 1 15,7 0 1-15,-1-4 0 16,1 3 1-16,6-3 2 0,0 0 1 16,7 0-1-16,-8 0-1 15,15 0-2-15,-1 0 1 16,6 0 0-16,7-3-1 15,7-1-1-15,6 0 2 16,6 4 2-16,7-4 0 0,1 1 3 16,-1 0 16-16,7-5 14 15,-7 5 6-15,0-2 1 16,-7 2 2-16,-5-1-2 16,-1 0-15-16,-7 4-12 15,-5-4-6-15,5 4-2 0,-12 0-1 16,6 0-1-16,-7 0-2 15,-6 4-2-15,7-4 0 16,-7 4-2-16,0-4-1 16,0 4-1-16,-6-1 2 15,-1-3 1-15,-5 5-2 16,5-5 1-16,-6 3 0 0,-6-3-1 16,-1 4-8-16,0-4-41 15,-6 0-95-15,0 0-110 16,-6 0-60-16,-13 0-30 15,-14-4-11-15,-6 1 34 16</inkml:trace>
  <inkml:trace contextRef="#ctx0" brushRef="#br0" timeOffset="345333.1184">23587 7070 14 0,'7'-8'81'16,"-1"5"19"-16,-6 0 30 15,0-1 33-15,0 0 32 16,0-4 17-16,0 5 6 15,7-1 3-15,-7 2-17 16,7 2-28-16,-7-6-33 16,0 4-30-16,0-2-28 0,0 0-32 15,0 4-17-15,-7-4-16 16,7 4-11-16,0-3-6 16,0-1-1-16,0 0 0 15,-7 4-4-15,7-4 2 16,-6 2 4-16,-7 2-2 15,7-5 0-15,-2 5 1 0,2-3-1 16,6 3-2-16,0 0-4 16,0-4-3-16,0 4-2 15,6 4-2-15,8-4 0 16,5 0 2-16,7 3 6 16,0-3 2-16,1 5-1 0,11-3 0 15,2 2 0-15,-1 0-2 16,6 0-3-16,1-1 2 15,-1 1 3-15,1 0 1 16,0 0-1-16,-7-2 2 16,6 4 2-16,-6-4-1 15,-5 2 0-15,-2-1 0 16,-5 2-2-16,-2-2-2 0,1-3-1 16,0 4 0-16,-6 0 1 15,-1 2 3-15,-5-1 3 16,4 2 8-16,-4 0 5 15,-8 0 10-15,8 5 7 16,-14 3 8-16,6-1 8 16,-6 1 3-16,-6 2 5 0,6 3-1 15,0 1 2-15,-7 1-3 16,0 4-1-16,7-1 1 16,-6 4-2-16,0 5 0 15,-2-1-6-15,2 3 0 16,-6 1-3-16,5 3-6 0,0 0-6 15,-6 4-4 1,-7 1-2-16,2 2-4 0,-2 1-7 16,0-4-1-16,-5 3 0 15,5-3 0-15,-7 4-1 16,1-4 0-16,0 3-1 16,-7-2 1-16,1 2-8 0,-1 1-3 15,1-5-2-15,6 2 0 16,6-2 1-16,1-2 1 15,-1 0 5-15,1-5-1 16,6-3 0-16,-7-1 0 16,1 5 2-16,-1-8-3 0,1 9 2 15,-7-6 3-15,0 5 2 16,-7 3-4-16,0 4-1 16,1 4-1-16,-1-1 2 15,14 1-4-15,-8-4-1 16,15-4 1-16,-2 1-2 15,2-5 1-15,-2-3-3 0,1 0-2 16,0-4 2-16,-6 1-6 16,5-5-14-16,-5 2-24 15,-1-6-43-15,8-3-58 16,-2-7-136-16,8 0-155 16,0-3-73-16,6-8-19 0,6-11 17 15,0-3 47-15</inkml:trace>
  <inkml:trace contextRef="#ctx0" brushRef="#br0" timeOffset="346312.0606">24388 7642 147 0,'0'3'185'0,"0"-3"-5"16,-6 0-13-16,6 4-22 16,0-4-26-16,0 0-35 15,0 0-31-15,6 4-14 16,-6-4-14-16,0 4 1 16,0-1 15-16,0-3 19 15,-6 4 19-15,-6-1 14 0,5 1 10 16,-6-1 1-16,0 1-17 15,-1 0-20-15,2 0-23 16,6-4-20-16,-2 3-12 16,8 1-6-16,8-4-1 15,10 4-1-15,9-4 2 0,11 3 1 16,9-3 1-16,5 3 1 16,13 2 4-16,-6-5 1 15,6 0 0-15,0 0 6 16,-7 0 0-16,1 0 1 15,0-5-4-15,-14 5 0 0,-5 0-6 16,-1 0-8 0,-13 0-7-16,0 0-28 0,-7 5-76 15,-6-5-102-15,-6 0-100 16,-7 0-52-16,-7 3-24 16,-6 1 10-16</inkml:trace>
  <inkml:trace contextRef="#ctx0" brushRef="#br0" timeOffset="346882.2224">23646 8148 125 0,'-13'3'271'0,"0"0"8"16,7-3-10-16,-8 4-38 16,14-4-48-16,0 0-54 15,7 4-44-15,6-4-36 16,13 0-21-16,13 3-8 0,13 2 6 16,7-2 3-16,12-3 13 15,14 0 14-15,13 4 15 16,-1-4 9-16,2 0 0 15,5 0-2-15,0 2-8 16,-6-2-11-16,-13 0-14 16,-1 6-17-16,-12-6-6 15,-7 0-9-15,-6 0-2 0,-14 0-5 16,-5 0-3-16,-8 0 1 16,-13 0-5-16,1 0-16 15,-7 0-39-15,-6 0-75 16,-1 0-98-16,-6 0-105 15,-13-6-66-15,0 4-19 16,-7 2 19-16,-6 0 65 0</inkml:trace>
  <inkml:trace contextRef="#ctx0" brushRef="#br0" timeOffset="347434.1902">23516 8547 23 0,'-14'3'173'0,"8"1"-6"15,6-1-1-15,0 1-4 16,0-4-1-16,13 4-6 15,-6 0 0-15,12-1 0 16,7-3-6-16,13 4-9 16,7-4-10-16,19 3-7 0,14-3-14 15,-2 0-18-15,15 0-22 16,-1 0-13-16,6 0-9 16,-4 5-13-16,10-3-7 15,-11 2-4-15,5 0 2 0,-12 0-10 16,0-1-6-1,-7 2-2-15,-13-2-8 0,-13 1-16 16,-6-2-28-16,-7-2-40 16,-13 5-69-16,-13-5-93 15,0 3-101-15,-13-3-43 16,-20 0-4-16,8 0 23 0,-14 0 62 16</inkml:trace>
  <inkml:trace contextRef="#ctx0" brushRef="#br0" timeOffset="348149.6681">23060 9199 60 0,'0'0'184'0,"6"0"11"15,7 0 13-15,7 0 9 16,6 0-11-16,6 0-28 0,1 0-25 15,19 0-16-15,7-4-18 16,6 0-12-16,13 4-1 16,0-3 0-16,0-1-1 15,7-4-12-15,6 6-16 16,-6 2-12-16,6-5-18 0,0 1-4 16,1 1-7-16,-1 3-7 15,-12-4-2-15,4 4-5 16,-10-3 2-16,-8 3-10 15,-7-4-7-15,-12 4-3 16,0 0-1-16,-7-4-1 16,-7 4 4-16,-6 0 9 0,-6 0 6 15,-7 0 4-15,-7 0 3 16,1 0 2-16,0 0-5 16,-1 0-9-16,0 0-10 15,-6 0-15-15,7 0-22 0,-7-3-33 16,0 3-34-16,0 0-55 15,0 0-85-15,-13 0-100 16,-7 0-66-16,7 0-17 16,-6 0 8-16,6-8 45 15</inkml:trace>
  <inkml:trace contextRef="#ctx0" brushRef="#br0" timeOffset="352786.4614">13436 5707 80 0,'0'0'133'0,"-7"0"-13"0,7 0-16 15,0 0-17-15,0 0-10 16,-7 0 4-16,7 4-7 16,0-4 2-16,0 0 2 15,0 4-1-15,0-4-8 0,-6 4-15 16,6-4-6-16,0 2-12 15,0-2-2-15,0 5 4 16,0-5 16-16,0 0 13 16,0 0 11-16,0 3 8 15,0-3-3-15,0 0-10 0,0 0-13 16,0 4-16-16,6-4-14 16,-6 3-9-16,7-3-3 15,0 5-3-15,-1-5-1 16,0 0-3-16,7 3 4 15,1-3 0-15,6 0 0 0,-2 4 3 16,2 0 4-16,-1-4 4 16,1 3 2-16,6 0 7 15,-6 2 1-15,6-5-4 16,0 4-4-16,0-1-3 16,6 0-9-16,-5 1-6 15,-1 3-1-15,0-3 2 0,0 4-5 16,0-1-1-16,0 0 3 15,0 0-2-15,0 1-2 16,0-1-2-16,0 3 1 16,1 2 1-16,-1-1 0 15,-1 0 1-15,-5-1-1 16,0 6 4-16,-1-5 4 16,-6 3 7-16,-6 1 7 0,-1 4 5 15,0-5 3-15,-6 1-1 16,-6 2-1-16,6 2-4 15,-6-4-2-15,-1 3-1 16,-6 5-1-16,7-6 3 16,-7 5-4-16,7-3-1 0,-8 2-6 15,1 2-5-15,6-4-1 16,-5 2-2-16,-1 1-3 16,-1 0 1-16,2 0 0 15,-2 4 9-15,-12-1 6 16,7 1 5-16,-1 3 3 0,-6-3 1 15,7 3-2-15,-1 1-9 16,0-1-6-16,8-4-5 16,-8 1-2-16,7 0-1 15,-1 3 2-15,2-4-2 16,-8 4 0-16,7 1-1 0,-7-5-1 16,8 9-1-16,-2-8-2 15,2 3 0-15,5 0 0 16,1 1-1-16,-8-1 2 15,2 0-1-15,-2 0 0 16,-5 0 0-16,6 1 2 16,-6-1 1-16,-1-3 2 0,-6 3 1 15,6 0 4-15,-5 0 4 16,5-2 0-16,-7 2-1 16,8 0-4-16,0 0 5 15,-1 0-3-15,0 1-4 16,1 3 0-16,-7 3-1 0,6-3 2 15,-6 9-4-15,0-6 0 16,0 3 0-16,6 2 1 16,0 0 1-16,-5-5 0 15,5 4 0-15,0-2-3 16,2-6 1-16,4 5-3 16,1-5-2-16,0 1-3 15,-6 0 0-15,5 0 2 0,2 0-2 16,-8 5 2-16,-7-6 1 15,-5 5 2-15,-1-1 10 16,1-3 9-16,-1 0 11 16,-5 0 11-16,5 0 7 15,1-4 6-15,-1 0-2 0,0 1-7 16,7 3-10-16,7-4-8 16,-8 0-3-16,7 0-7 15,1 5-5-15,0-2-3 16,0 6-2-16,-8-6-1 15,8 2 0-15,-1 2-2 16,-6-3-1-16,7-1 0 0,-1 2-3 16,1-1 1-16,-1-4-3 15,7 0 0-15,-7 1 1 16,7-1 0-16,0 0 2 16,1-2-2-16,4-2 0 15,-11 4 0-15,6-3 0 0,0 0-1 16,-7 3-3-16,1-4 4 15,-1 1-2-15,-6 0 2 16,6-1-3-16,-5 1 3 16,5-1 0-16,-6 1-2 15,0 0 0-15,0-3-5 16,7 2 1-16,-8-4-1 0,1 1 0 16,0 0 2-16,7-3 0 15,-7 2 3-15,6-1-6 16,-6-3-14-16,7 2-18 15,5-5-17-15,2 1-6 16,-2-5-11-16,2 2-4 16,5-1 8-16,-6 0 6 0,0 3 5 15,-1-2 2-15,-4 3 11 16,4-5 2-16,1 5 4 16,0-4 3-16,6-1 2 15,7-1-2-15,0-3-13 16,0 2-18-16,7-1-25 15,0 1-35-15,-1 2-54 16,1-3-71-16,-1 1-84 16,0 0-53-16,2-1-8 15,-2-3 22-15,-6-4 50 0</inkml:trace>
  <inkml:trace contextRef="#ctx0" brushRef="#br0" timeOffset="353990.7377">12842 8210 16 0,'7'0'247'16,"-1"4"32"-16,1-4 22 15,12 2 8-15,7-2-9 16,1 5-32-16,19-5-48 16,5 3-39-16,14-3-40 0,14 0-35 15,6 0-26-15,6 0-16 16,6 4-11-16,1-4-20 15,-7 4-16-15,0-1-11 16,-12 5-11-16,-14-5-4 16,0 1-4-16,-13 3 6 0,-6-3 4 15,-14-1 4-15,2 2-1 16,-15-2-4-16,-6 0-18 16,0 1-36-16,-7-4-68 15,0 4-119-15,-6-4-125 16,-12 0-60-16,-1 3-16 15,-7 1 17-15,-12 0 57 0</inkml:trace>
  <inkml:trace contextRef="#ctx0" brushRef="#br0" timeOffset="354956.4285">12471 8744 97 0,'-6'4'245'16,"-1"-4"23"-16,0 3 9 16,7-3 0-16,-6 0 2 0,6 0-12 15,0 5-33-15,0-5-37 16,0 0-37-16,6 0-37 15,-6 0-33-15,14 0-24 16,5 3-15-16,1-3-6 16,6 4-2-16,13-4 6 15,13 4 2-15,13-1-2 0,7 0-3 16,19 2-5-16,0-1-7 16,14-1-11-16,-1-3-12 15,-7 3-6-15,2 1-5 16,-8-4-2-16,-7 4-1 15,-6-4-7-15,-13 0 5 0,-12 3-7 16,-1 1-2-16,-13-4-7 16,-6 4-13-16,-1-4-17 15,-12 0-47-15,-1 4-53 16,-13-4-105-16,-6 0-114 16,-12 3-76-16,-8-3-22 0,-6 0 17 15,-13 0 48-15</inkml:trace>
  <inkml:trace contextRef="#ctx0" brushRef="#br0" timeOffset="355652.3949">11833 9232 124 0,'-14'7'183'16,"8"1"5"-16,0-6-2 0,-1 6-12 16,7-1-19-16,7-3-21 15,-1 4-24-15,7-1-13 16,0 0 3-16,7-4 15 16,-1 6 15-16,1-6 12 15,0 4 10-15,5-3 1 16,8-1-14-16,6 2-22 0,6-2-20 15,14 1-15-15,6-1-13 16,7 2-13-16,0-3-11 16,6 2-7-16,0-4-9 15,0 8-3-15,0-5-7 16,-6 1-6-16,0 0-4 0,-14 2-5 16,1-1-4-16,-6 2-4 15,-15 0-2-15,1-3-8 16,-6 3-21-16,-13-3-36 15,0-1-54-15,-8 1-97 16,2-1-117-16,-14 1-95 16,0 1-31-16,-14-5 10 0,-6 3 40 15</inkml:trace>
  <inkml:trace contextRef="#ctx0" brushRef="#br0" timeOffset="356332.8516">11598 9811 142 0,'-20'7'204'0,"7"-4"29"16,1 1 18-16,-2 0 7 15,8-4-18-15,0 3-35 0,-2-3-39 16,8 0-41-16,-6 4-32 16,6-4-26-16,6 4-13 15,2 0-4-15,4-4 3 16,2 7 5-16,5-4 2 15,1 4 3-15,18 1 1 16,1-4-5-16,7 4-9 16,13-5-9-16,6 3-11 0,6-2-6 15,2 4-5-15,-2 0 2 16,0-1 1-16,-5 3-3 16,-1-1 3-16,0 1-1 15,-6 1-2-15,-7 0-6 16,0 0-1-16,0-4-5 15,-7 4 1-15,-5-4-6 16,-1 0 0-16,-6 1 0 16,-7-1-1-16,0 1 0 15,-7-4-6-15,-6-2-30 0,0 3-96 16,1-5-193-16,-8 0-102 16,0-7-55-16,1 0-23 15,-7-9 16-15</inkml:trace>
  <inkml:trace contextRef="#ctx0" brushRef="#br0" timeOffset="358150.9291">14296 8440 171 0,'12'23'246'16,"8"-1"2"-16,-7 7-1 0,0 0-8 15,-6 0-17-15,-7 0-19 16,-7 1-16-16,-6-9-15 16,6 2-21-16,1-5-13 15,0-4-4-15,-8-2-11 16,8-5-15-16,0-3-18 15,-1-4-16-15,1-8-20 0,12-3-22 16,7-3-15-16,7-1-9 16,6-6-7-16,7-2-2 15,5 0-1-15,1 2-2 16,1 3 0-16,-1-1-2 16,-7 5-8-16,7 2-8 15,-6 6-5-15,-1 6-2 16,-6 3-3-16,-6 5 4 0,0 6 8 15,-14 5 6-15,1 6 7 16,-14-4 4-16,7 6 1 16,-13-5 2-16,7 0 0 15,-7-4 5-15,-1-3 4 0,8-4 5 16,-7-7 5-16,6-2 0 16,7-2 1-16,7-6-6 15,6-5-7-15,7-4-11 16,12-3-14-16,7-4-10 15,0 0-8-15,1 3 0 16,-8-3-5-16,1 7 1 16,-7 5 10-16,7 3 10 15,-7 7 7-15,-1 3 5 0,1 9 4 16,-6 2 1-16,6 1 5 16,-7 7 0-16,1 0 0 15,-7 3 2-15,0 0-2 16,-6-2-10-16,-7 3-27 15,0-4-50-15,-7-1-97 0,-6-2-121 16,-6-1-89-16,5-3-38 16,-5-9 2-16,6-2 35 15</inkml:trace>
  <inkml:trace contextRef="#ctx0" brushRef="#br0" timeOffset="358524.3095">15579 8579 10 0,'6'-3'275'15,"2"-1"73"-15,-2 8 61 16,-6 10-28-16,-6 5-59 0,-2 10-29 16,-4 8-30-16,-8 10-61 15,1 4-55-15,-7 8-44 16,-1-3-38-16,1-2-26 16,0-3-14-16,0-6-11 15,1-5-20-15,-15-4-28 16,1-6-37-16,0-5-41 0,7-6-68 15,-8-8-97-15,7-7-84 16,7-8-65-16,14-4-10 16,-8-14 14-16,20-3 54 15</inkml:trace>
  <inkml:trace contextRef="#ctx0" brushRef="#br0" timeOffset="358768.4139">15520 8730 40 0,'105'-40'329'0,"-1"11"48"15,1-1 14-15,-14 12-37 16,-13 6-51-16,-13 9-71 16,-13 6-56-16,-19 11-29 0,-14 2-12 15,-25 2-8-15,-14 4-14 16,-26 4-14-16,-13-4-15 16,-18 0-16-16,-8 4-18 15,0-5-32-15,-6-2-39 16,7-1-56-16,12-3-81 15,6-4-141-15,14-5-139 0,13 2-59 16,27-4-12 0,12-4 26-16,6-8 66 0</inkml:trace>
  <inkml:trace contextRef="#ctx0" brushRef="#br0" timeOffset="359152.0219">15905 8719 111 0,'33'-12'334'0,"-14"2"48"15,0-1 12-15,-5 3-49 16,-14 1-64-16,0 0-70 16,-6 4-60-16,-8-1-45 15,-6-1-36-15,8 5-25 0,-8 0-15 16,7 5-10-16,-7-1-10 16,8-4-9-16,-2 3-7 15,8 0-7-15,-1 1-11 16,1-4-17-16,6 0-37 15,0 4-71-15,0-4-92 16,0 0-95-16,0 0-59 0,0 0-19 16,0 0 18-16,-14 0 66 15</inkml:trace>
  <inkml:trace contextRef="#ctx0" brushRef="#br0" timeOffset="359913.4334">14204 9206 236 0,'7'-11'330'0,"6"4"21"0,-6 3-22 15,-7-4-46-15,6 6-71 16,-6 2-57-16,-6 2-38 16,6 10-22-16,-14 3-4 15,8 6 6-15,-13 4 15 16,5 9 4-16,-6 2-10 0,-5-2-3 15,5 2-1-15,8-7-1 16,-8-4 0-16,6-2 12 16,8-8 19-16,-7-5 0 15,13-2-13-15,-6-8-19 16,12-3-14-16,-6-4-26 16,13-8-29-16,7-4-34 0,6-7-39 15,6 1-31-15,7-4-24 16,0-1-16-16,7 4-9 15,-1 4 2-15,1 8 22 16,-7 3 22-16,-6 11 19 16,-7 4 12-16,-6 6 11 15,-8 6 14-15,2 1 9 0,-14 5 7 16,0 1 0-16,0-5 2 16,-7 0 3-16,7-7 10 15,-7 1 11-15,7-6 5 16,-6-2 3-16,6-8 3 15,0 1-4-15,6-5-14 0,8-6-16 16,5-5-19 0,13-2-17-16,15-2-15 0,5 1-5 15,-7 0 4-15,1 8 4 16,-1 7 11-16,-6 3 17 16,-6 8 11-16,-1 6 10 15,2 1 3-15,-16 8 4 16,9-1 3-16,-7 1 0 0,-1 3-2 15,0-4-30-15,-6 0-59 16,1 0-116-16,-2-4-132 16,2-2-100-16,-2-5-49 15,8-3-2-15,7-8 42 16</inkml:trace>
  <inkml:trace contextRef="#ctx0" brushRef="#br0" timeOffset="360190.0616">15566 9249 242 0,'0'12'380'16,"-6"10"56"-16,-14 7-13 15,0 4-50-15,-12 11-70 16,-1 7-76-16,-6 8-68 16,1 3-51-16,-2 4-42 15,-5 1-21-15,12-5-17 16,1-7-12-16,6-8-17 15,-1-11-29-15,1-6-38 16,6-8-44-16,-5-11-52 16,5-11-58-16,0-7-52 0,8-16-35 15,-2-6-25-15,14-8-25 16,7-9 14-16,12-9 40 16,7-8 52-16</inkml:trace>
  <inkml:trace contextRef="#ctx0" brushRef="#br0" timeOffset="360378.5626">15494 9423 30 0,'99'-41'252'0,"-2"12"51"0,-12 7 46 16,-20 10-30-16,-6 9-42 16,-20 6-31-16,-20 9-20 15,-19 2-26-15,-19 9-35 16,-20-6-33-16,-14 5-32 16,-18 0-21-16,-1 1-33 15,-12-1-56-15,-1-5-80 0,-6 6-135 16,6-9-153-16,-6 5-82 15,6-5-28-15,0 1 15 16,1-1 51-16</inkml:trace>
  <inkml:trace contextRef="#ctx0" brushRef="#br0" timeOffset="361132.3845">13683 9894 142 0,'33'-10'237'15,"-1"2"13"-15,-5 5-19 16,-1 6-25-16,-7 5-18 16,1 2-10-16,-8 9-1 15,-12-1-8-15,0 8-17 16,-6-1-13-16,-7 2-13 15,0-5-10-15,0-1-8 0,-1-2 0 16,2-4-1 0,6-5-9-16,-8-6-15 0,8-4-18 15,6-7-13-15,0 0-23 16,20-12-21-16,-2 0-22 16,15-3-18-16,13 0-9 15,-7 4-4-15,13 4 0 16,-7-1 4-16,8 11 13 15,-7 4 13-15,-7 8 8 16,0 3 7-16,-7 11 7 0,-12-1 0 16,-7 4 0-16,-6 2 4 15,-7-1 4-15,0-4 12 16,-7-5 9-16,0-2 7 16,-5-3 6-16,-8-5-5 15,-6-7-4-15,7-5-14 16,-1-1-14-16,7-9-19 15,6-7-23-15,14 0-15 16,6-3-9-16,13-1-1 16,0 4-3-16,7 3 12 15,5 9 16-15,1 2 15 0,7 4 6 16,-1 8 3-16,2 4 6 16,-9 2-5-16,1 5-10 15,1 0-27-15,-7 3-56 16,-7-3-117-16,0 0-145 15,-7-4-74-15,-13 3-29 16,1-6 9-16,0-5 40 16</inkml:trace>
  <inkml:trace contextRef="#ctx0" brushRef="#br0" timeOffset="361860.6202">15117 10115 142 0,'6'-8'255'15,"0"4"15"-15,2 1-1 16,-16 3-10-16,-4 0-27 0,-8 0-40 16,1 3-47-16,-14 1-28 15,1 4-14-15,-8 2-10 16,1 1-7-16,7 0-9 15,-1 3-9-15,7 1-16 16,13 1-12-16,6-2-14 16,7 1-9-16,14-4-5 15,5 0 2-15,7-1 9 0,6 2 10 16,8 3 7 0,-7-5 7-16,-1 5 8 0,1-4 4 15,-7 3 2-15,-7 1 10 16,1 0 13-16,-20 3 12 15,-7-3 9-15,-13 3 11 16,-12-3 8-16,-7-1-5 16,-7 2-8-16,-5-5-14 15,-2-4-15-15,1 0-20 16,7 0-32-16,-1-2-52 0,7-5-67 16,6-5-91-16,1 2-164 15,6-1-185-15,-1-3-86 16,1 0-16-16,0-1 29 15,-7-4 70-15</inkml:trace>
  <inkml:trace contextRef="#ctx0" brushRef="#br0" timeOffset="364638.3503">25444 8081 270 0,'0'-3'331'0,"0"3"20"0,7-4-25 16,-7 0-52-1,0 0-55-15,7 2-40 0,-1-4-30 16,0 4-28-16,1-2-16 16,-7 4-15-16,6-3-21 15,-6 3-18-15,0-4-16 16,0 4-9-16,0 4 1 15,0 3 6-15,0 1 11 0,-13 6 11 16,7 3 4-16,-14 6 0 16,1-1-8-16,-7 3-13 15,0-3-10-15,6 1-8 16,-6-5-6-16,7-3-3 16,5-1 9-16,2-2 8 15,-2-6 8-15,2 2 2 0,-1-8 2 16,13 0-2-16,-7-8-9 15,14-3-12-15,-1 0-11 16,13-7-10-16,1-1-15 16,0-2-10-16,12 3-5 15,1-5-3-15,-1 5-6 0,1 4-3 16,6 3 6-16,-7 3 5 16,8 5 0-16,-7 3 2 15,-7 7 4-15,-7 0 8 16,-6 8 7-16,-6-1 5 15,-7 5 3-15,-14-2 4 16,1 3 3-16,1-3-3 0,-2-1 0 16,2-2-1-16,-2-3 3 15,8-4 0-15,-1-2 0 16,1-2 2-16,12-6 1 16,1-2 1-16,5-6-4 15,8 1-7-15,6-5-8 16,7-3-6-16,6-1-5 0,1-2 1 15,-2 5 1-15,-5-2 8 16,6 7 6-16,-13 4 4 16,6 7 5-16,-5 0 3 15,-8 7 2-15,0 4 3 16,-5 4 3-16,-1 4 2 16,-13 2 1-16,6 2-3 0,-6-2-5 15,0 1-27-15,-6-4-50 16,6 1-96-16,-7-1-145 15,1 1-107-15,0-5-54 16,-8-3-6-16,1-3 31 16,7-1 88-16</inkml:trace>
  <inkml:trace contextRef="#ctx0" brushRef="#br0" timeOffset="366132.183">26644 8165 93 0,'12'-7'206'0,"-5"0"12"16,6-1 7-16,-6-3 6 16,-1 4-7-16,-6 0-7 15,-6 0-24-15,-7-1-27 0,-1 0-30 16,-6 6-37-16,1 2-31 15,-13 0-22-15,-1 0-12 16,-13 7-3-16,8 0-2 16,-9 4 1-16,9 0 2 15,-7 3-5-15,12 1-3 0,0 0-5 16,14-1-6-16,-1 1-2 16,7-1-3-16,7-2 1 15,-1-1-1-15,7 0-1 16,7-4 3-16,-7 0-1 15,12 1 2-15,1-1 0 16,7-3 0-16,0 3-4 0,6 1 0 16,-1 0-2-16,8-2-3 15,0 2-2-15,0-1 4 16,-8 3 3-16,-5-2 3 16,6 3 4-16,-6 0 7 15,-7 4 2-15,-1-4 1 16,2 3 9-16,-14-2 9 0,0-2 8 15,-14 1 9-15,-5 0 14 16,-7 1 9-16,-13-2 4 16,-1-2 3-16,-18 3-4 15,0-1-8-15,-8-1-6 16,1 1-11-16,0-3-15 0,6-4-12 16,1 6-11-16,19-6-25 15,0 1-39-15,13-1-63 16,6-3-134-16,1 0-201 15,-1-3-103-15,6-1-42 16,-4 1 4-16,4-6 43 16</inkml:trace>
  <inkml:trace contextRef="#ctx0" brushRef="#br0" timeOffset="367822.7142">26748 8290 105 0,'0'-15'250'16,"0"1"16"-16,0 3 8 15,-7 0-8-15,1 4-24 0,0-4-43 16,-2 6-40-16,-4 5-33 16,-2 0-29-16,-5 5-10 15,-7 9 6-15,0 1 20 16,0 10 17-16,-7 6 15 16,-6 5 14-16,0 4-1 15,-13 11-13-15,0 1-24 0,-1 3-22 16,-5 3-22-16,0 1-25 15,5-5-19-15,1-2-17 16,0-1-23-16,-7-8-31 16,7-6-40-16,-6-3-55 15,12-9-94-15,1 0-149 0,-2-10-112 16,21-3-43-16,1-9 2 16,18-6 35-16,7-12 83 15</inkml:trace>
  <inkml:trace contextRef="#ctx0" brushRef="#br0" timeOffset="368133.7652">26220 8429 144 0,'65'-29'281'16,"6"0"37"-16,8 7-45 15,6 0-43-15,-7 7-41 16,0 4-42-16,-6 8-33 0,-7 6-11 15,-19 8-10-15,-8 4 7 16,-11 7 13-16,-15 3 9 16,-18 5 5-16,-13-1-1 15,-7 1 1-15,-20-1-4 16,-7 0-13-16,-12-3-15 0,0-4-19 16,0-5-31-16,7-2-45 15,-1-3-59-15,6-5-72 16,8-4-125-16,7-3-154 15,5 0-82-15,0-3-22 16,14-4 19-16,-1 0 51 16</inkml:trace>
  <inkml:trace contextRef="#ctx0" brushRef="#br0" timeOffset="368873.8387">25209 9015 88 0,'20'-7'217'0,"7"4"3"15,-1-5-3-15,6 1-6 16,1 3-9-16,-7 4-23 16,0 4-24-16,-7-1-11 15,1 9-12-15,-14-2-9 0,1 5-19 16,-14 4-21-16,1-1-18 16,-7 0-12-16,0-4-1 15,0 5 1-15,0-9 3 16,0 2 2-16,-1-5 1 15,8-3-7-15,-7-4-10 0,13-4-12 16,0-3-12-16,13-5-9 16,7-2-8-16,6-3-7 15,13-6-2-15,0 2-5 16,7-2 2-16,5 5 1 16,-5 3-1-16,1 4 2 0,-9 3 4 15,1 8 2-15,-6 8 2 16,-13 7 0-16,-2-1 2 15,-10 9 3-15,-8-5-3 16,0 4 1-16,-8-1-2 16,2-2 1-16,0-1 3 15,0-7 7-15,-1 0 6 0,0-4 3 16,7-3-1-16,7-8 1 16,0 1 1-16,5-8-10 15,21-4-9-15,-1-3-9 16,1-1-1-16,13 2-4 15,-1-5-1-15,-5 7 1 0,-8 0 4 16,7 9 5-16,-6 1 0 16,-7 5 9-16,0 7 1 15,-6 5 2-15,-1 3 1 16,-6 2 0-16,0 2 5 16,-7-1-6-16,-6 1-16 0,0 2-33 15,-6-6-58-15,-7 4-110 16,6-5-129-16,-6-3-91 15,1-4-34-15,-2-2 8 16,8-3 43-16</inkml:trace>
  <inkml:trace contextRef="#ctx0" brushRef="#br0" timeOffset="369726.1795">26813 9070 136 0,'13'-3'247'16,"0"-1"32"-16,0 4 25 16,0-7 7-16,0 4-11 15,0-1-31-15,0-4-44 0,0-3-47 16,-6 5-39-16,-1-6-26 16,-6 1-14-16,0 0-14 15,-13 3-13-15,-7 2-12 16,-6 6-12-16,-13 0-12 15,-7 2-14-15,1 2-12 16,-1 7-4-16,7 1-4 16,7 2-2-16,6 1-1 0,7 0-6 15,11-1-1-15,8 5-2 16,14-2-1-16,-1-2 2 16,13 4 1-16,0-5 1 15,7 1 0-15,-7-3 5 0,-6 2 2 16,-1-3 7-16,-6-4 11 15,-13 5 12-15,-13-6 12 16,-6 5 5-16,-15 1 6 16,-5-2-3-16,-13-3-9 15,7 1-10-15,-8-1-19 0,8 0-31 16,-1-3-55-16,7-1-110 16,7-3-206-16,6 0-105 15,-7 0-49-15,7-3-8 16,0-4 33-16,7 3 100 15</inkml:trace>
  <inkml:trace contextRef="#ctx0" brushRef="#br0" timeOffset="370620.255">25164 9554 41 0,'7'-7'246'16,"6"4"39"-16,0-6-17 16,7 6-43-16,-1-4-28 0,1 3-25 15,6 4-31-15,-7-3-17 16,-6 3-8-16,0 3 0 15,0 4-3-15,-6 0 3 16,-7 5-1-16,-7 5-9 16,1 2-14-16,-7 4-14 15,0-2-13-15,-1 5-17 0,-5-4-15 16,6-3-8-16,7-5 1 16,-7 1 11-16,6-7 6 15,0-2 2-15,7-6-2 16,0 0-1-16,7-6-12 15,13-10-15-15,6 5-11 16,6-8-11-16,7-2 0 16,7-1-2-16,-7 4-2 15,6 0 1-15,-5 2 2 16,-8 9 5-16,1 0-4 0,-7 12 4 16,-7 4 3-16,-5 3 0 15,-2 5 3-15,-12 6 2 16,0-1 3-16,0-1 1 15,-6-2-1-15,0 0 6 16,-1-5 17-16,0-3 19 16,7 1 12-16,-6-9 5 15,12-3 2-15,1-7-6 16,12-5-19-16,14-1-23 0,7-7-16 16,5-6-14-1,7 5-11-15,0-4-7 0,-6 3-2 16,0 3-2-16,-8 4 3 15,-5 8 6-15,-7 7 10 16,-7 5 7-16,-5 4 8 16,-8 11 5-16,0-3 5 15,-6 5 0-15,0 4 1 16,-6-4-5-16,0 0-11 16,6-4-25-16,-14 1-41 0,8-6-61 15,-1-1-123 1,1-1-163-16,-7-3-91 0,0-5-30 15,0-3 10-15,0-7 47 16</inkml:trace>
  <inkml:trace contextRef="#ctx0" brushRef="#br0" timeOffset="371120.0193">26441 9617 56 0,'7'-5'311'0,"-1"-1"60"15,1 2 16-15,0 0-29 16,-7-4-54-16,-7 5-61 0,0-1-62 16,1 2-48-1,-1 2-32-15,-5 2-18 0,-8 2-3 16,0 7 14-16,-6 3 21 15,1 13 18-15,-15 5 12 16,1 12 3-16,-13 10-7 16,0 13-20-16,0 3-24 15,6-1-30-15,0 1-24 16,8-8-20-16,-2-3-29 16,14-11-45-16,0-5-57 0,7-6-79 15,6-5-155-15,-1-3-167 16,2-10-73-16,-2-4-12 15,8-11 27-15,6-8 66 16</inkml:trace>
  <inkml:trace contextRef="#ctx0" brushRef="#br0" timeOffset="371704.0643">26188 9781 147 0,'19'-12'248'0,"0"6"2"15,8-5-38-15,5-1-35 16,1 3-28-16,-1 1-19 16,7-4-22-16,7 1-17 15,-1 5-17-15,8-3-12 16,-7 3-18-16,-1-2-19 16,1 5-12-16,-1-1-3 15,-6 0 9-15,1 0 4 16,5 4 4-16,-6-3 7 0,7 3 1 15,-8 0 1-15,2 0 0 16,-15 3 2-16,2 1 6 16,-21 7 1-16,-6 0 4 15,-6 7 3-15,-21 5 0 16,-5 6-1-16,-7 0 10 16,-13 5 14-16,0-5 14 15,-14 3 11-15,1 2 7 16,-6-5 5-16,0-7-6 15,-2 3-13-15,2-7-18 16,-1-3-17-16,0-3-16 0,7-5-12 16,0-5-17-16,7-4-31 15,-1-2-57-15,20-4-129 16,-1-3-196-16,2 0-105 16,5 1-50-16,1 2-6 15,-7-3 36-15</inkml:trace>
  <inkml:trace contextRef="#ctx0" brushRef="#br0" timeOffset="378764.178">28266 8250 252 0,'-7'-11'339'16,"-5"4"20"-16,-2-4 2 15,8 0-35-15,0 0-55 16,-2 3-55-16,8-4-57 15,8 6-46-15,4-2-40 0,14-3-25 16,7 8-20-16,6-5-11 16,7 8-7-16,6 0-6 15,0 0-1-15,0 5-3 16,-13 1-3-16,1 5-3 16,-15 3-2-16,-5 6-1 15,-20 2 0-15,-13 7 1 0,-13 4 8 16,-14 4 1-16,-11 7 8 15,-14-1 9-15,-1 6 5 16,1 1 3-16,0 5 2 16,6-3 1-16,14-1-1 15,12 0-9-15,14-3-6 16,19-4-1-16,12-8-4 0,14-3 0 16,14-3-1-16,12-8 3 15,6-8-1-15,15 1-2 16,-2-8 1-16,7-7-1 15,-6 0 0-15,-1-7-3 16,-6-1 3-16,-12 1 3 16,-7-3 10-16,-14-2 10 0,-13 1 6 15,-5 5 5-15,-14-3 1 16,-14 6-1-16,-5 3-14 16,-7 3-12-16,-13 6-6 15,-7 1-4-15,7 5-3 16,-7 6-2-16,1 6 1 0,-7 2-2 15,6 4-1-15,0 3-1 16,8 8 1-16,5 0-1 16,7 4 0-16,6 3-1 15,7-4-1-15,7 1 1 16,-1 0 3-16,7 0 7 16,0-4 7-16,-7-1 8 15,-5 1 0-15,-2-3 4 16,-5 3-4-16,-1-4-5 0,-12-4-3 15,-7 1-3-15,-7 0 1 16,-6-8 12-16,-7 5 12 16,-6-5 5-16,-6-3 4 15,6-1 2-15,-8-4-1 16,2-2-13-16,6-5-9 16,0-3-7-16,-7-3-5 15,7-2-4-15,6-6-1 0,-6 5-3 16,12-10-3-16,8 5-4 15,-1-2-8-15,7-2-9 16,1 1-12-16,5-5-10 16,7 4-8-16,0-4-2 15,6 6 2-15,1-6 2 16,5 4 8-16,8 4 4 16,0-3 1-16,-7-1-11 15,6 0-23-15,7 4-47 16,-7-4-75-16,1 4-107 15,-7 0-107-15,0 4-67 0,0-4-15 16,0 0 27 0,0 0 68-16</inkml:trace>
  <inkml:trace contextRef="#ctx0" brushRef="#br0" timeOffset="380026.076">27790 8540 60 0,'-19'-19'197'16,"5"0"20"-16,8 2 19 16,-7-5 11-16,7 3-1 15,6 1-16-15,0-4-35 16,13 3-38-16,-1 5-38 16,8-1-38-16,13 1-31 0,-1 3-23 15,7 0-15-15,7 3-8 16,-7 8-5-16,1 3 0 15,-8 5 9-15,-19 11 17 16,-13 3 19-16,-7 4 17 16,-19 6 27-16,-13 4 20 15,-7 1 7-15,1 4-9 0,-1-5-11 16,1 1-16-16,13-4-24 16,12 0-18-16,7-8-15 15,13-3-9-15,13-3-6 16,13-1-11-16,13-10-5 15,-1-2-2-15,9-1-1 16,-9-5 0-16,-5 0-2 16,-7-5 10-16,-12 2 5 0,-8 0 4 15,-20-1 2-15,-12 0 6 16,1 4 5-16,-15 4 2 16,1 3-1-16,1 5 2 15,-2 2 0-15,1 8-6 16,6 0-2-16,14 3-2 0,0 1-2 15,5 0-4-15,1 3-2 16,13-4-2-16,-6 1 0 16,-7 1 2-16,6-2 3 15,-13-4 12-15,1 1 11 16,-13-3 8-16,-14-2 5 0,-6-1 5 16,-6-2 1-16,-8-3-4 15,-6-4-9-15,1 1-5 16,-1-1-14-16,0-3-42 15,7 0-88-15,7-4-209 16,5 0-156-16,2 0-84 16,5 0-33-16,-7-4 11 0,2 0 70 15</inkml:trace>
  <inkml:trace contextRef="#ctx0" brushRef="#br0" timeOffset="382744.0661">27947 9220 12 0,'0'0'215'0,"6"0"21"15,-6-2 1-15,7 2-12 16,-7 0-25-16,0 0-36 16,0 0-41-16,6 0-41 15,-6 0-37-15,6 0-22 16,-6 0-10-16,7 0-4 0,0 2-6 15,5-2-2-15,2 4-1 16,-1 0 2-16,0 0-1 16,6 3 0-16,1-3 5 15,6 2 1-15,7 2 5 16,-1 3-3-16,7 0 7 0,1 3 9 16,5 5 6-16,1 0 10 15,-7 3 5-15,0 3 12 16,-7 4 5-16,-6 1 1 15,1-1 10-15,-8 1 4 16,-6-1 3-16,-7 0-4 16,-6 4-1-16,0-3-4 15,-12 2-7-15,-14 1-7 0,-1 0-7 16,-5 0-6 0,-1 0-5-16,-5-3-4 0,-2 3-9 15,1-8-4-15,-6 4-4 16,-1-3-1-16,1 0-5 15,-1-1 2-15,-1-3 8 16,-4 0 3-16,-8-1 3 16,1-1 4-16,-14-2 3 15,0 0-1-15,1-3-10 16,-8-1-4-16,1-3-3 16,6 0-4-16,1 1-3 0,6-2 1 15,-8-3 2-15,8 1 1 16,-6 0 0-16,6-2 1 15,6-1 2-15,1 2-4 16,-1-3-1-16,7 3 1 16,0-4-4-16,6 1-3 15,14 0 1-15,-1-4-2 16,7 0-10-16,6 0-24 0,14 0-38 16,-1-4-50-16,1-3-89 15,6 0-114-15,6-1-117 16,7-3-62-16,0 0-8 15,20-4 26-15,0 1 73 16</inkml:trace>
  <inkml:trace contextRef="#ctx0" brushRef="#br0" timeOffset="383397.4922">27224 9931 125 0,'38'-10'212'15,"1"-1"-13"-15,1 3-26 0,-8-4-25 16,-5 6-13-16,-2 3-8 16,-5-2-18-16,0 2-17 15,-8-1-12-15,2 0-4 16,-8 4-9-16,0-4-6 16,1 4 0-16,-7 0 9 15,0 0-1-15,0 0 2 16,0 0 1-16,0 0 7 15,-7 4 0-15,-5 0-2 0,-2 0 2 16,-12 4-1-16,-6 1-3 16,-14 3-6-16,-6 3 0 15,-7-1-3-15,1 5-9 16,-1-4-7-16,0 2-7 16,-6 2-6-16,6-1-5 15,1 1-5-15,-7-5-4 16,12 5-3-16,-4-1-3 15,11-4-3-15,7 1-4 16,6-3-4-16,7-2-5 0,12-3-1 16,2 1 0-16,5-4-2 15,7-2 0-15,7 3 2 16,-1 2-1-16,14-4 2 16,-1 5-1-16,13 0 0 15,2 3-1-15,11 0 1 16,-12 3 5-16,5 4 5 15,2 4 5-15,-7-3 7 16,-1 6 6-16,-6-2 3 0,1 2-3 16,-9-3-5-1,2-3-1-15,-7 2-10 0,1-6-6 16,-2 4-2-16,-12-8 1 16,6-2-1-16,-12 0-6 15,6-1-13-15,-6-6-28 16,0 2-42-16,-1-4-71 15,-6 4-129-15,13-4-148 16,-13-4-65-16,6 0-16 16,0 2 21-16,1-6 57 0</inkml:trace>
  <inkml:trace contextRef="#ctx0" brushRef="#br0" timeOffset="384581.9429">26989 9731 194 0,'20'-16'286'0,"6"1"38"15,-1 0-39-15,1 1-58 0,7-1-38 16,-13 1-24-16,0-1-16 16,-2 5-18-16,-10 3-10 15,-2-5-3-15,-12 4-13 16,-8 5-15-16,-12 3-16 15,-13 0-8-15,-7 3-7 16,-12 1-7-16,0 4 0 16,-1 2 0-16,6 2-4 0,1-1-12 15,13 0-8-15,7-1-10 16,6-2-7-16,6-1-6 16,7 1-1-16,7-5-1 15,-2 0-1-15,-4 2-1 16,5-1 0-16,7-4-1 15,-6 3-1-15,6-3 1 16,-7 0-3-16,7 0 2 16,-6 3 1-16,6-3 2 15,0 4-3-15,-7-4 1 16,1 4 0-16,-8 3 0 0,2 1 1 16,-2 0 5-16,-11 1 11 15,5 7 11-15,-6-3 12 16,0 7 10-16,7-3 11 15,-7 9 4-15,12 0-1 16,1 4-7-16,13-1-10 16,0 4-11-16,13-1-10 15,13 1-11-15,7 0-6 16,6-3-4-16,-6 3-1 16,6-4 4-16,-13 0 2 15,-7-3 6-15,-12 0 11 0,-14-8 10 16,-12 0 3-16,-33 1-1 15,-13-1-1-15,-14-3-9 16,-19-5-21-16,-5 1-33 16,-2 1-35-16,1-9-39 15,13-3-54-15,6 0-67 16,14-3-119-16,12-4-122 16,26-2-63-16,20-5-12 0,19-1 22 15,28-6 56-15</inkml:trace>
  <inkml:trace contextRef="#ctx0" brushRef="#br0" timeOffset="385054.0571">26845 9769 51 0,'14'-17'244'0,"-14"2"23"15,-14 1 1-15,1 2-3 16,-13 9-11-16,-6-1-29 16,-7 4-21-16,-1 4-25 15,1 3-19-15,0 4-23 16,7 7-19-16,6 1-23 16,12 3-17-16,2 4-14 15,18-1-8-15,7 4-6 0,6 4-7 16,8-4-3-1,5 9-1-15,-6-6 0 0,1 5-6 16,-15 0-2-16,-12-5 10 16,0-3 14-16,-19 0 14 15,-21-2 8-15,-11-5 3 16,-14 0-1-16,-7-8-12 16,-13 5-14-16,1-4-19 15,-1-5-11-15,0-3-11 16,7 1-14-16,6-4-17 0,7-1-24 15,13 1-25-15,7-4-32 16,6-4-46-16,13 4-69 16,-1-3-114-16,7-1-129 15,2 4-53-15,4-4-9 16,8-3 23-16,6 0 68 16</inkml:trace>
  <inkml:trace contextRef="#ctx0" brushRef="#br0" timeOffset="386064.2473">27282 8935 29 0,'-6'-3'65'0,"6"-1"-23"15,-14 0-25-15,8 4-16 16,0-4-8-16,-2 4-6 16,-4 0-1-16,12 0-1 15,-6 0 8-15,-1 0 12 16,7-3 19-16,0 3 26 0,-7 0 29 16,7 0 30-16,0 0 24 15,0 0 14-15,0 0-2 16,-6 0-12-16,6-4-21 15,-7 4-22-15,1 4-15 16,-8-4 8-16,2 7 23 16,-14 4 35-16,-1 7 35 0,-5 7 36 15,-7 9 21-15,0 3 1 16,-13 6-14-16,-1 5-29 16,-5 3-32-16,5-3-34 15,2 3-31-15,-1-7-24 16,-7 0-28-16,6 1-14 0,8-13-11 15,-1 2-19-15,7-5-27 16,1-8-35-16,5-6-48 16,7 0-102-16,0-8-160 15,6-7-109-15,13-7-45 16,1-8-4-16,6-7 31 16,13-7 92-16</inkml:trace>
  <inkml:trace contextRef="#ctx0" brushRef="#br0" timeOffset="386370.7371">26794 9049 93 0,'91'-25'279'0,"13"6"48"16,-7 0-27-16,-6 9-21 16,-6 5-21-16,-13 5-29 15,-6 5-18-15,-21 9-13 16,-19 1-4-16,-13 4-3 15,-20 6-11-15,-12-4-12 16,-14 6-19-16,-12-6-20 0,-8 1-18 16,-12 0-22-16,-6-3-17 15,-1-5-17-15,-6 1-15 16,6-5-19-16,-6-2-23 16,13-1-34-16,6-3-58 15,21-8-92-15,4 4-150 0,22-7-159 16,-1-1-70-16,13 1-19 15,6 0 30-15,-6-8 77 16</inkml:trace>
  <inkml:trace contextRef="#ctx0" brushRef="#br0" timeOffset="388892.0872">26630 5345 299 0,'6'-11'359'16,"8"-1"52"-16,-1-2-35 0,-6 3-55 16,-1 0-46-16,1 4-45 15,5-1-50-15,-12 5-39 16,7-1-21-16,0 4-13 15,-7 4-11-15,6 2-6 16,-6 3-4-16,0 1-7 0,6 9-15 16,2-4-16-16,-8 3-15 15,0-4-13-15,0 5-6 16,-8-2-5-16,2 2-1 16,-7-4-3-16,0-1-1 15,7 1 0-15,-7-3 0 0,6-3 0 16,0-1-5-16,1-4-4 15,12 1-4-15,8-10-6 16,5-7-15-16,13 3-14 16,1-11-14-16,13-5-15 0,-1 0-5 15,1 0-1 1,7-5 9-16,-8 5 11 0,-7 2 16 16,-5 9 19-16,-1-1 10 15,2 7 6-15,-9 12 6 16,1 3 2-16,-6 8 0 15,0 7 0-15,-1-1 0 16,-5 6 1-16,-2-2-1 0,2 1 1 16,-1-4 1-16,-7-8 3 15,7 1 1-15,-13-3 2 16,0-9 3-16,0 1 3 16,-7-8 1-16,1-3-1 15,6-5 0-15,0-6-3 0,6-4-6 16,8-3-11-16,-2-5-8 15,15 0-6-15,5 5-4 16,1 4 2-16,6 6 1 16,0 7 13-16,0 5 16 15,-7 10 17-15,1 3 10 0,-13 9 10 16,-7 4 2-16,0 2 1 16,-13 0-8-16,0-2-12 15,0 2-14-15,-6-3-35 16,-1-4-51-16,0 1-80 15,1-5-130-15,-8-5-146 0,8-3-71 16,6-6-15-16,6-11 25 16,8-1 64-16</inkml:trace>
  <inkml:trace contextRef="#ctx0" brushRef="#br0" timeOffset="389233.9949">28240 5191 105 0,'19'-19'386'0,"-12"1"56"16,-7 7 46-16,-13 4-38 16,-7-1-100-16,-12 8-84 0,6 8-70 15,-1-1-47-15,1 8-37 16,14 3-33-16,12 5-20 16,6-2-15-16,7 4-13 15,6 1-8-15,8-4-8 16,-1 5 0-16,0-10-4 0,-6-2-1 15,-1-1 15-15,-19-2 17 16,-7 2 17-16,-19-2 12 16,-13-2 4-16,-13 1-8 15,-13 0-18-15,0 1-23 16,0-2-40-16,-1 2-54 0,15-5-68 16,-2 0-89-16,14 0-153 15,7 1-140-15,6-5-57 16,-1 5 1-16,8-8 41 15,6 3 83-15</inkml:trace>
  <inkml:trace contextRef="#ctx0" brushRef="#br0" timeOffset="390110.0487">26604 5857 43 0,'20'-3'209'15,"6"3"-4"-15,0 0-32 16,7 0-13-16,-7 3 20 15,0 1 14-15,-1 4 3 16,-5 2 14-16,0 9 6 0,-14 0-12 16,1-2-43-16,-7 5-38 15,0 0-33-15,0-3-25 16,0-1-10-16,-7-3-4 16,1 0 3-16,6-5 3 15,-13-2 3-15,6-4 0 16,1-1-6-16,0-3-13 0,6-3-14 15,0-9-16-15,0 2-16 16,19-9-13-16,0 0-5 16,8-2-4-16,11-2-1 15,-5 6 5-15,6 2 5 16,1 4 5-16,-2 4 2 0,1 7 2 16,-6 0 2-16,-1 7 2 15,2 0-2-15,-15 8 3 16,-6-4 6-16,0 7 2 15,-1-3 1-15,-4-4 7 16,-2-1 10-16,-6-2 13 16,0-1 2-16,0-3 2 0,0-8 1 15,6 1-5-15,-6-9-10 16,14 2-16-16,5-9-7 16,1 2-11-16,12-6-4 15,1 2-4-15,-1 2-2 16,7 0 3-16,-6 9 2 15,-1 2 14-15,-6 8 15 0,0 4 17 16,-6 7 13-16,-7 4 9 16,-7-1 4-16,8 5-3 15,-14-1-7-15,6 1-15 16,-6-2-34-16,7-2-46 16,-7 3-57-16,0-7-95 0,0 1-147 15,0-5-133-15,-7 0-53 16,7-7 1-16,-6-3 32 15,6-6 78-15</inkml:trace>
  <inkml:trace contextRef="#ctx0" brushRef="#br0" timeOffset="390841.7399">28462 5220 180 0,'-8'-11'305'0,"2"8"25"16,6-2-18-16,0 3-50 16,0-2-52-16,0 4-33 15,-6 4-3-15,6 3 8 0,-13 3 14 16,0 9 11-16,-7 6 17 16,1 8 8-16,-7 1-4 15,-1 9-12-15,1 1-20 16,0 0-33-16,1 4-42 15,-9-4-36-15,9 4-22 16,-1-4-25-16,0-4-29 0,0-3-41 16,-1-8-46-16,1 0-49 15,-6-7-55-15,5-4-73 16,-5-7-106-16,-1-7-116 16,-5-4-76-16,5-11-15 15,1-4 20-15,5-10 55 16,7-4 109-16</inkml:trace>
  <inkml:trace contextRef="#ctx0" brushRef="#br0" timeOffset="391084.3505">28063 5320 163 0,'105'-37'391'16,"-1"3"49"-16,1 9 35 0,-1 2-73 16,-13 13-98-16,-12 6-79 15,-27 8-44-15,-7 6-25 16,-25 13-8-16,-20 2 0 15,-14 5-10-15,-18 3-14 16,-13 0-24-16,-8 0-20 0,1-4-31 16,0-3-44-1,-6-5-51-15,12 2-60 0,1-4-80 16,5-5-154-16,1-3-153 16,0-4-62-16,7 0-8 15,-1 0 28-15,1-3 63 0</inkml:trace>
  <inkml:trace contextRef="#ctx0" brushRef="#br0" timeOffset="391530.8637">27607 5917 188 0,'40'-12'362'0,"-7"5"46"15,-1-5 2-15,7 5-51 16,-13 4-64-16,0 3-50 15,1 0-26-15,-1 7-15 16,-1 8-5-16,-11 7-13 0,-2 4-12 16,2 6-28-16,-14 12-29 15,0 1-28-15,-14 6-32 16,8 0-31-16,-7-7-26 16,0 0-33-16,-6-4-42 15,5-7-46-15,-12-8-41 0,7-2-52 16,-1-5-70-16,-6-11-67 15,7-7-42-15,-1-7-21 16,7-7 3-16,-6-5 17 16,-1-10 55-16,13-8 73 15,7-3 76-15</inkml:trace>
  <inkml:trace contextRef="#ctx0" brushRef="#br0" timeOffset="391738.2845">27725 6118 87 0,'58'-44'239'16,"21"-4"88"-16,19 4 57 15,13 8-12-15,-1-1 1 16,-5 7-56-16,-14 8-83 15,-14 7-47-15,-18 13-30 16,-19 4-27-16,-21 10-8 16,-19 6 5-16,-19 4 4 0,-14-3-8 15,-19 2-18-15,-13-2-16 16,-7 3-33-16,-6-7-71 16,0-1-83-16,6-3-126 15,0 0-221-15,13-11-115 16,14 0-47-16,6-7 17 0,7-5 47 15,12-2 99-15</inkml:trace>
  <inkml:trace contextRef="#ctx0" brushRef="#br0" timeOffset="393033.9822">29530 5125 246 0,'-20'-15'392'15,"0"-3"43"-15,14 0 28 16,6-5-118-16,6 9-102 0,21-5-82 15,5 1-52-15,8 7-39 16,-1 0-24-16,0 11-8 16,-7 0 9-16,-12 15 18 15,-7 7 18-15,-26 7 12 16,-7 12 15-16,-12 7 4 16,-14 3-13-16,8 3-21 0,-2-6-18 15,14 0-16-15,7-7-18 16,5-2-14-16,14-5-5 15,6-9-4-15,14-2-3 16,0-6-2-16,6-5-1 16,7-5 1-16,-7-4 0 0,-7-3 0 15,7-3 4-15,-12 3 4 16,-2 0 0-16,-12 0-1 16,0 3 0-16,0 4-2 15,-12 5-5-15,5 9-5 16,-6 2-1-16,13 2 1 0,0 8 1 15,6 0-1-15,1 4 1 16,0 4-2-16,-7-5-1 16,0 3 5-16,0 2 1 15,-7 0 5-15,-6-2 5 16,-7-2 9-16,-6-3 9 16,-7-1 5-16,1-8 5 0,-7 1 5 15,0-4 4-15,-1-8 2 16,-5 1-3-16,-1-4 2 15,7 0 0-15,7-7 0 16,-1 4-4-16,7-6-6 16,6-2-4-16,1 4-11 15,6-4-11-15,0 0-14 0,7 0-10 16,-8 0-10-16,8 0-8 16,0-4-10-16,-8 4-14 15,1-2-9-15,7-3-15 16,-7 2-24-16,0-6-32 15,-1 7-46-15,2-2-86 16,-8 0-134-16,7-3-105 16,-7 4-37-16,-6-2 4 0,1 1 37 15,-1 1 90-15</inkml:trace>
  <inkml:trace contextRef="#ctx0" brushRef="#br0" timeOffset="394076.3214">26982 6454 169 0,'13'-3'347'0,"1"-1"20"16,-2 4 0-16,2 0-71 15,5 4-92-15,1 7-61 16,-2 3-28-16,9 5-8 0,-7 3-2 15,6 4-9-15,-6-1-13 16,-8-3-13-16,-12 4-4 16,7-4 8-16,-14-4 2 15,1-4 6-15,-8 1 7 16,2-4 3-16,-8-3-2 0,-6-4-8 16,7-1-12-16,5-6-13 15,2-5-22-15,-2-3-23 16,14-8-28-16,14 2-22 15,-2-5-13-15,21-5-9 16,-1 6 4-16,2 3 6 0,11 2 14 16,-6 6 15-16,7 6 5 15,-14 4 5-15,1 8 2 16,-7 3 4-16,0 7 1 16,-13-3 1-16,-7 2 3 15,1-1 2-15,-7-2 0 0,0 1 1 16,0-8 3-16,0 1 5 15,7-2 2-15,-7-1 2 16,6-5-1-16,0-5 0 16,8-5-2-16,11-1-7 15,9-7-7-15,4-4-6 16,1 0 0-16,7 3 8 16,-7 0 4-16,-6 5 4 0,-1 3 3 15,1 7 6-15,-7 8 0 16,0 0-9-16,0 7 0 15,-7 4-2-15,7-1-1 16,-12 1-1-16,-1 4 1 16,-1-5-11-16,2 4-27 0,-8 1-41 15,0-5-71-15,2 1-125 16,-8-4-146-16,6 0-75 16,-6-4-20-16,6-3 19 15,1-4 60-15</inkml:trace>
  <inkml:trace contextRef="#ctx0" brushRef="#br0" timeOffset="394670.1088">28566 6595 193 0,'32'-16'382'16,"-6"2"65"-16,-13-2 15 16,-6 6-46-16,-14-5-76 15,1 4-71-15,-13 1-72 16,-1 2-56-16,-13 4-43 15,1 4-33-15,-8 0-25 16,-5 8-14-16,6 3-2 0,-1 3-6 16,8 5-3-16,13-1-1 15,-1 4-1-15,14-3-4 16,6-1-4-16,6 0 0 16,7 0-4-16,6 1 1 15,8-5 1-15,-1 5 1 0,6-5 3 16,-5-3 1-16,5 4 3 15,-6-4 4-15,-7 0 10 16,-5-4 20-16,-8 4 16 16,-6 0 20-16,-13 4 13 15,-13-4 6-15,0 3-3 0,-6-3-14 16,-8 0-15-16,1 3-21 16,-6-2-15-16,-1-1-9 15,7 0-9-15,-7-4-7 16,13 4-5-16,1-3-3 15,6-5 1-15,7 1-1 16,-1 0-1-16,0-1-1 0,1 1 1 16,5-4 1-16,2 0 0 15,-2 0-1-15,8-4 1 16,-7 1 1-16,7 3 1 16,-8-4-1-16,8 0-13 15,0 1-15-15,-1 3-6 0,0-4-12 16,7 4-19-16,-6-4-29 15,6 4-31-15,0 0-46 16,0 0-92-16,0 0-147 16,0 0-116-16,0 0-42 15,0 0 6-15,6-7 40 16,8 3 86-16</inkml:trace>
  <inkml:trace contextRef="#ctx0" brushRef="#br0" timeOffset="395530.2232">29269 6754 185 0,'0'0'240'0,"0"5"14"15,0-2 14-15,0 5 10 16,6-1-2-16,-6 4-20 0,8 4-28 16,-8-1-28-16,6 5-35 15,0-1-29-15,7-3-27 16,1-1-20-16,-2 1-15 16,8-4-10-16,6 0-2 15,7-4-6-15,-1-7-7 16,13 0-2-16,8-3-2 15,12-9 2-15,13-2 7 0,20-5 12 16,13-6 12-16,19-1 6 16,0-3 3-16,1 0-4 15,-1-1-10-15,-19 5-10 16,-7-1-14-16,-13 4-11 0,-12 4-9 16,-14 0-6-16,-13 7-6 15,-13 0-8-15,-13-1-20 16,-7 5-30-16,-5 0-53 15,-8-1-75-15,-12 5-139 16,-8 3-194-16,-18 0-91 0,-7 0-25 16,-26 3 21-1,-7 1 57-15</inkml:trace>
  <inkml:trace contextRef="#ctx0" brushRef="#br0" timeOffset="398880.6196">30130 5395 50 0,'58'-25'197'0,"0"-4"19"15,1-4 14-15,-7 4 32 16,-13-5 34-16,1-2 14 0,-15-1-20 16,-11-2-37-16,-14-2-34 15,-14-2-42-15,-11-2-32 16,-21 5-28-16,-13-4-23 15,-18 0-18-15,-22 0-23 16,-17 7-10-16,-9-3-14 16,-18 7-5-16,0-1-4 15,-7 9-9-15,-6 0-3 0,-14 6-8 16,1 9-5-16,-20-1-5 16,-1 11-15-16,2 0-3 15,-1 11 1-15,6-1-1 16,1 13 1-16,0-2 5 0,-1 12 14 15,1 1 11 1,6 6 3-16,-1 3 3 0,9 5 3 16,10 4-3-16,2 6-3 15,14 0-2-15,4 8 0 16,14 1-1-16,1 2 0 16,19 0-2-16,13 6 1 15,12-2-2-15,14 0-2 0,19 4-5 16,7 3 2-16,13-3 4 15,13 4 6-15,13 0 2 16,13-1 0-16,13 5 2 16,13-6-7-16,7 6-7 15,7-7-8-15,4-6-3 16,9-2 0-16,6-4-1 0,12-11 4 16,8-4 2-16,5-7 4 15,14-8-1-15,19-6-2 16,0-4 3-16,20-9 1 15,7-5-1-15,-1-5 1 16,14-7-2-16,6-4 13 0,0-3 4 16,-1-4 2-16,7-3 6 15,1-6 4-15,-1-1 4 16,1-4-10-16,-7-1 0 16,-13-7 2-16,0-7 5 15,-13-1-3-15,-6-3-1 0,-8-4 3 16,-6-6-7-16,-19-1-6 15,0-5-8-15,-7-1-3 16,-19-9 7-16,-14 1 17 16,-18-2 27-16,-15-2 18 15,-18 4 13-15,-13 3 7 16,-20 1-6-16,-7 2-18 0,-19 0-38 16,-7 9-42-16,-5-1-40 15,-8 6-54-15,-13 6-76 16,-12 11-155-16,-7 6-143 15,-8 7-61-15,-11 5-15 16,-1 6 23-16,0 0 61 0</inkml:trace>
  <inkml:trace contextRef="#ctx0" brushRef="#br0" timeOffset="399689.556">27771 5158 8 0,'-26'-41'123'0,"-13"-2"39"16,-1 3 36-16,-11-8 30 16,-2 4 18-16,-12-4-11 15,0 0-20-15,-7 1-46 16,-12 3-41-16,5 0-36 0,1 0-34 15,-6 4-17-15,11 3-13 16,-4 0-8-16,5 8-6 16,0 0-3-16,1 3-5 15,-1 0-4-15,-6 4 2 16,-7 4-6-16,-6 0 0 0,0 0 0 16,-14 7 5-16,1 0 5 15,0 3 5-15,-7 1 2 16,0 2 4-16,7 5-1 15,-1 0-3-15,8 0-4 16,6 5-9-16,6 2-2 0,1 1-5 16,5-1-2-16,8 4 0 15,-8 0-2-15,1-4 5 16,-6 4 7-16,-8 4 9 16,-6-5 1-16,-6 5 5 15,-7-4 1-15,-5 0-5 0,-9 4-1 16,8-4-6-16,-7 4 0 15,7-1-6-15,0 1 1 16,-1 3 2-16,7 1-3 16,1-5-1-16,12 9 1 15,6-5 3-15,1 4 3 0,7-1 3 16,6 2 5 0,-1 2 5-16,8 2 5 0,6-2-4 15,6 0-2-15,7 0 1 16,0 2-3-16,12-2-4 15,2 0-5-15,-1-2 1 16,-1 2-7-16,7-2-22 0,1-2-39 16,6-6-66-16,0 4-92 15,7-5-101-15,-1-3-68 16,1-4-19-16,-1-7 16 16,0-3 54-16</inkml:trace>
  <inkml:trace contextRef="#ctx0" brushRef="#br0" timeOffset="400306.1351">22578 4572 172 0,'0'-5'218'0,"0"5"-22"16,0 0-19-16,0 0-6 16,0 5-2-16,-7-2 2 15,0 1-2-15,-6 3 0 16,0 5-15-16,0 3-18 15,-7-1-19-15,1 8-19 0,0 0-9 16,-8 3-11-16,1 4-9 16,1 1-13-16,-1 3-5 15,0 3-9-15,6 1-8 16,1 0-7-16,5-1-8 16,2-3-3-16,4-3-4 15,8-1-1-15,8 0-4 16,4-4-1-16,2 2 0 15,11-9-1-15,7 0 1 0,8 1 0 16,12-9 0-16,14 5 2 16,5-7 1-16,14-2 0 15,6 2 3-15,7-4 7 16,-1-1 6-16,8-3 7 16,-1 4 6-16,-7-4 7 0,2 0 9 15,-15 0 14-15,-6 0 23 16,-13 0 31-16,-12 0 36 15,-14 0 25-15,-7 0 11 16,-12 0-11-16,-14-4-65 16,-6 1-180-16,-32-1-333 15,-33-4-188-15,-53-2-106 0,-51-5-55 16,-85-3 11-16,-85-4 127 16</inkml:trace>
  <inkml:trace contextRef="#ctx0" brushRef="#br0" timeOffset="407136.0723">23894 5443 223 0,'-7'-2'329'0,"1"-3"25"16,-1 2-7-16,0-1-24 16,1 0-39-16,0 0-50 15,6 4-44-15,-7-3-38 16,7-1-28-16,0 4-29 0,0-3-18 16,0 3-19-16,7 0-19 15,5 0-10-15,2 0-15 16,5 0-8-16,1 3-7 15,6-3-1-15,-7 7 2 16,-6 1-1-16,-6-1 1 0,-7 5 4 16,0 2-2-16,-13 3 0 15,-13 6-3-15,0 3 1 16,-13 3 3-16,-7 5-1 16,-7 2 0-16,-4 0-2 15,4 8 0-15,-5 1-3 0,5 2 0 16,8-4 1-16,5 1 4 15,15 1-2-15,5-5 4 16,14-4 2-16,12-2-3 16,7-8-3-16,13-5-4 15,6-2 1-15,15-8-3 16,11-4 1-16,7-4-3 0,0-3-1 16,0-3 3-16,0-9-1 15,-12 6 2-15,-1-9 0 16,-19 7 6-16,-1-2 3 15,-19-1 2-15,-7 3 0 16,-6 1 1-16,-6 4-1 0,-7-1-1 16,-13 4 0-1,0 0-2-15,-7 7 4 0,1 0 1 16,-7 5 3-16,-1 3 4 16,1-1 4-16,7 3 5 15,-7 6 1-15,6-2 0 16,7 6 0-16,0 2-1 15,6 0-2-15,1 0-2 0,12 1-5 16,-6-1 1-16,7 4-3 16,6-4-6-16,0 1-3 15,0 2-1-15,0-2-1 16,0 3 0-16,0-4 1 16,0 0-3-16,0 0 2 15,-6 1-1-15,6 0-1 0,-8-5-2 16,2 1-1-16,-6-1 4 15,-8-3 2-15,0 1 5 16,-5-2 2-16,5-2 5 16,-7-1 5-16,8-3 2 15,-7 0 3-15,6-5 7 16,1 2 5-16,0-1 5 0,-1-1 3 16,0-2 0-16,1-1-3 15,-1 0-9-15,-6 1-41 16,-13-1-90-16,-7 0-239 15,-13 0-162-15,-25-3-85 16,-27 0-45-16,-45 0 10 0,-40-4 69 16</inkml:trace>
  <inkml:trace contextRef="#ctx0" brushRef="#br0" timeOffset="413882.6809">16166 5539 133 0,'6'-4'177'0,"7"-3"31"15,1 4 31-15,-8-6 28 16,0 6 7-16,7-4-11 15,-6 0-24-15,-7-1-23 0,0 4-30 16,0-4-33-16,0 2-29 16,-7 3-23-16,-6-1-30 15,1 0-26-15,-15 4-21 16,1 0-9-16,0 4-5 16,-6 0 0-16,-1-1 0 15,1 8 1-15,-7 1 5 0,5 2 3 16,2 1-1-16,-1 2-2 15,7 2-4-15,13-5-2 16,1 5-2-16,4-1-4 16,8-3 0-16,0 4 2 0,8-5-1 15,4 1-2-15,8-5-2 16,-1 5 1-16,1-4-2 16,-7 4 0-16,0-5 0 15,0-2 4-15,-13 3 3 16,0 1 7-16,-13-2 8 15,-7 1 6-15,-6 0 5 16,0 0 3-16,-7 4-3 0,1-8-2 16,-1 3-8-16,15-2-9 15,-9-1-7-15,14 1-4 16,0-1-3-16,7-3-2 16,6 3-2-16,0 1 1 15,0-1 2-15,6 0-1 16,0 5-1-16,8-2 0 0,-8 9 6 15,-6-2 8-15,-6 10 13 16,-8-2 14-16,-18 5 14 16,-1 2 8-16,1 2 5 15,-7 2-2-15,7-3-9 16,5-4-12-16,7 1-10 0,8-1-8 16,12-4-16-1,12-6-41-15,15-1-56 0,18-7-117 16,14 1-202-16,-1-10-130 15,7-2-61-15,-6 0-2 16,-13-10 32-16,-7-1 105 16</inkml:trace>
  <inkml:trace contextRef="#ctx0" brushRef="#br0" timeOffset="414586.3165">15416 6220 153 0,'7'-7'305'0,"-7"3"21"16,6 0-2-16,0-3-8 16,2 4-27-16,-8-6-44 15,0 3-55-15,0 2-46 16,-8 0-33-16,-4 1-29 15,-8 3-28-15,1 0-17 16,-7 7-13-16,-7 1 0 0,-6 3 1 16,0 3-1-16,-6 5 2 15,-2 2-3-15,9 5 5 16,-8 3-3-16,0 1-4 16,8 6 2-16,-9 2-1 15,9-1 3-15,-1 2-2 0,-1-3-1 16,8 2 1-16,-1-1-1 15,1-1-2-15,-1-3 0 16,7-1-3-16,0-3-1 16,7 0-2-16,-1-2-4 15,7-2-2-15,0 1 0 0,6 0-2 16,14-5-4-16,-1 6-1 16,8-6-1-16,4-2 3 15,2 2 0-15,7-2 1 16,-1-1-2-16,0 1-1 15,6-5 0-15,-5 1 0 16,-2 0-4-16,1-1 0 0,0-3-11 16,0-3-20-1,-6 2-30-15,7-5-41 16,-9 1-65-16,-4-6-130 0,-1 0-126 16,-1-4-51-16,-4-3-9 15,-2-3 20-15,-6-9 57 16</inkml:trace>
  <inkml:trace contextRef="#ctx0" brushRef="#br0" timeOffset="415088.0599">14954 6774 61 0,'-14'-12'309'16,"2"2"47"-16,6-2 20 15,-8 1-44-15,8 4-63 16,-1 3-56-16,0-3-54 16,7 4-44-16,0-1-32 15,0 4-22-15,0 0-9 0,7 4-1 16,0 3-2-16,-1 0 7 16,8 4 2-16,-2 1-3 15,1 2-10-15,0 4-6 16,0 0 0-16,1 4-9 0,-2-3-4 15,2 3-3-15,-2-1 1 16,8-2-4-16,-7 3-8 16,7-7 0-16,-1 3-3 15,-6-4-3-15,6-2-2 16,-5 3 0-16,-2-9-2 16,2 5 3-16,-1-3 3 0,-7-2 11 15,1 2 12-15,-7-4 15 16,-7 4 14-16,1-5 7 15,-1 5 0-15,-13-2-6 16,-6 2-13-16,-6 3-13 16,-13 4-14-16,-8-1-12 15,-6 8-19-15,1 4-44 16,-14-1-89-16,7 9-207 16,-13-1-140-16,-7 3-75 0,1 1-26 15,-15 0 20-15,-4-1 78 16</inkml:trace>
  <inkml:trace contextRef="#ctx0" brushRef="#br0" timeOffset="419786.7534">20238 4463 113 0,'13'-27'254'0,"1"1"25"0,5 1-19 16,0 3-29-16,0-4-33 15,1 0-29-15,7 1-13 16,-8-4-13-16,0 3-14 15,-5 0-15-15,-1 1-15 16,-7-5-10-16,-6 5-21 0,-6 0-19 16,-13-1-16-1,-8-1-12-15,-12 2-10 0,-13 3-7 16,-14 3 1-16,-25 2-3 16,-13 2 1-16,-26 4-3 15,-20 4 1-15,-13 0 3 16,-12 7-6-16,-8 0 2 0,-7 0-3 15,15 7 0-15,5 0-1 16,8 4-1-16,12 0 4 16,13 3-1-16,13 1-3 15,6 4 2-15,1-2 7 16,-7 10 7-16,1-2 2 16,-7 4-1-16,-8 4 8 15,2-4 2-15,-1 8-5 0,0 0-6 16,0 0-2-16,7 3 4 15,0 4-3-15,6 0-1 16,7 3-2-16,12 5-1 16,14-5 0-16,-1 9-3 15,21-2 3-15,0 1 0 0,6 4 0 16,6 3 5 0,7 0-4-16,6 1 2 0,0 2-4 15,0 1 2-15,8 1-3 16,-1-1-3-16,0-3 1 0,5-2-2 15,2 1-2 1,-1-3-2-16,1 0-1 0,6 0-2 16,0-1 1-16,7 4-3 15,5 0 7-15,8-3 2 16,6 7 2-16,13-3 4 16,0-2 0-16,13 1 1 15,0-3 0-15,13 1-3 0,7-2 1 16,-1-3 1-16,8-1 0 15,-8 1 0-15,1-4-3 16,6 5-1-16,-7-5-2 16,8 0-2-16,-1 0-2 15,0-3 1-15,6 0-2 16,7-1-1-16,8 0-2 16,-2-2 2-16,14-5-4 0,6 0-2 15,7-3 3-15,-1 0-2 16,2-8 0-16,-2 0 3 15,-6 0 2-15,7-7 2 16,0 5 2-16,-1-9 10 0,8 4 10 16,5-5 4-16,7 2 2 15,1-3-1-15,6-3 2 16,7-1-8-16,-1-1-6 16,6 0-5-16,1-3 1 15,0-5-2-15,0 0 0 0,-7-3-3 16,-6 0-2-16,-1 4 2 15,1-4-3-15,-6-4 1 16,-1 4-4-16,7-3-4 16,7 3 0-16,-1-8-5 15,13 5-1-15,0-6 0 16,7 0 2-16,0-2 6 16,0-1-3-16,0 1 1 0,0-4 5 15,0 0 0-15,0 1 0 16,-7-3 2-16,-7-2 5 15,8 1 2-15,-8 0-2 16,8-5 2-16,0-3 0 0,-8 1 0 16,8-1 2-16,-8-3-1 15,-5 0 1-15,-1-5-1 16,-6 2-1-16,-1-5-3 16,1 0-4-16,-6-3-13 15,5-4-10-15,-5-3-10 16,-1-5-9-16,1-3-11 0,-8 0-7 15,-5-3 1-15,-2 0 5 16,-11-5-5-16,-14 1-3 16,0 0-6-16,-12-1 4 15,-7-4 5-15,-2 2 2 16,-11-1 12-16,1 1 13 16,-15 2 18-16,-7-3 15 0,-5 7 14 15,-6-3 21-15,-8 7 13 16,-6-3 13-16,-6 2 7 15,-2 1-4-15,-10 1 2 16,-2-1-7-16,0-1-3 0,-5 2-10 16,-2-1-8-16,7 4-5 15,-12 3-14-15,6 0-9 16,-7 4-8-16,-6 4 2 16,-7 3 0-16,1 1 1 15,-7 3 1-15,-1 3 3 16,-12 1 2-16,0 0-1 0,-6 4 2 15,5-2 1-15,-5 2-1 16,-1 0 2-16,0-2-2 16,7 6 2-16,-6-4-5 15,-2 2 0-15,8 0-3 16,-6 2-3-16,0 3-2 16,-2 3-3-16,-4-3 1 15,-2 6-1-15,-6 2-1 0,-6 0-2 16,7-2 1-16,-7 4 0 15,0 1-2-15,-8 0 1 16,2 3 0-16,-7-4 1 16,5 5 0-16,2-1 1 0,-7 1-2 15,6-1-2-15,0 1-4 16,7 3-11-16,0-4-11 16,-1 4-8-16,1 4-2 15,13-4 0-15,-6 0 4 16,5 3 8-16,1-3 14 0,13 4 8 15,-7-4 4-15,13 0 4 16,1 0 2-16,0 0 1 16,5 0 1-16,-5 0 0 15,5 0 1-15,1 0-1 16,0 0 2-16,0 0 0 16,6 3-6-16,-5-3 3 0,11 0 1 15,1 4-3-15,0-4-2 16,0 0 1-16,7 0 3 15,-2 0-2-15,2 3-1 16,7-3 1-16,-9 4-1 0,2-4-3 16,-1 4 1-16,1-4-1 15,-1 0 4-15,7 4 1 16,0-4 2-16,-7 0-2 16,14 0 0-16,-7 3-1 15,6-3 0-15,8 0-3 0,-8 4-3 16,13-4-1-16,-5 0-8 15,4 0-14-15,2 4-46 16,6-4-92-16,0 0-121 16,0 0-77-16,-12 0-36 15,4 0-7-15,-11-4 31 16</inkml:trace>
  <inkml:trace contextRef="#ctx0" brushRef="#br0" timeOffset="421770.0635">18473 3722 66 0,'19'-15'258'15,"1"-3"36"-15,-1-1 18 16,-6-6-4-16,0-2-25 16,-13 2-41-16,7-8-55 15,-14-3-54-15,0 0-38 16,-5-1-16-16,-8-4-7 16,-6 5 4-16,0-4 1 15,-13-2 3-15,0 6 3 0,-1-3-5 16,-11 2-7-16,-2-4-9 15,1 5-4-15,-7 0-6 16,-6-1-9-16,-6 3-6 16,0-2-1-16,-14 3 0 0,0 0 13 15,0 3 8-15,0 1 5 16,7 0 1-16,-7 3-5 16,7 4-7-16,6 1-20 15,1-2-10-15,-8 5-8 16,2 3-6-16,-2 4-3 15,-6 1 0-15,-12-2 0 0,-1 5 0 16,1 3-2-16,-8 1 0 16,7 3 0-16,1 0-2 15,6 0-4-15,12 0-5 16,-6 3-9-16,14 1-4 16,-1-4 0-16,-6 4-5 15,7-1-3-15,-8 1 0 0,-6 4 2 16,0-5-3-16,1 4-4 15,-7 0 1-15,0 1-1 16,-8 3 2-16,8-1-1 16,-7 2 5-16,1-1 3 15,6 0 5-15,-7 4 3 0,7-4 3 16,6 3 2 0,-6 1 2-16,12 0-11 0,-5 0-5 15,-1-1-1-15,1 9 0 16,5-6 1-16,-5 4 1 15,-1 2 15-15,6 0 8 16,8-6 3-16,-7 5 2 0,6-3 0 16,1 2 3-16,-1-2-1 15,0-1-1-15,-6 1-1 16,6 3 1-16,1-4 0 16,-1 3-2-16,7-1-1 15,0 1 1-15,6 5 0 16,7-4-2-16,0 3 1 0,0 1-1 15,6 1-3-15,0-2-1 16,8 0 2-16,-2 0 2 16,-5-2-1-16,-1 0 0 15,1 2 2-15,-2-4 0 0,9 1 0 16,-1 0 0-16,6-3 1 16,1-1-4-16,6-4-14 15,-1 2-19-15,14-2-30 16,0-3-46-16,1 1-76 15,4-10-117-15,8-2-102 16,0 0-43-16,14-2-2 0,-2-6 29 16,2-3 65-16</inkml:trace>
  <inkml:trace contextRef="#ctx0" brushRef="#br0" timeOffset="422606.0162">12615 3030 155 0,'-7'-5'198'0,"7"5"17"0,0 0 15 15,-7 5 9-15,1-5-1 16,0 3-10-16,-2 1-31 16,-4-1-38-16,-1 1-37 15,6 4-28-15,-12-5-19 0,5 4-16 16,-5 4-7-16,0 0-3 15,-8 1-5-15,8 2-6 16,0 4-2-16,-8 0-5 16,1 5-5-16,7-1-5 15,-7 4-3-15,0-1-4 0,-7 0-7 16,1 5-3 0,-1-4-4-16,-6-1-3 0,0 4-1 15,0-3 0-15,-7 1 1 16,13-2 2-16,-6-4 1 15,1 1 3-15,11 0 0 16,1-3 2-16,0-5 0 0,6 4-3 16,1-2 4-16,6-2-1 15,6 1-2-15,1-1 1 16,6-3-2-16,0 0 2 16,6 0-4-16,1 0-3 15,0-4 2-15,-1 1-1 16,1-5-1-16,5 1 0 0,-5 0-1 15,0-1 1-15,-1 1 0 16,14-4 1-16,6 0 0 16,7 0 2-16,18 0 4 15,8 0-2-15,19-4-1 0,14 1 1 16,11-1-1 0,15 0-4-16,-1 1-4 0,1 3 3 15,-1-4-1-15,-7 4-1 16,-11 0 1-16,-15 0 0 15,-6 4 4-15,-13-1-2 16,-19 1 2-16,0 0 1 16,-14-1 0-16,-12 1 4 0,-7-1-2 15,-7 1 4-15,-6 0-4 16,0-4-16-16,0 4-31 16,-6-4-63-16,-1-4-103 15,-5 0-116-15,4-3-81 16,-11-4-28-16,0 0 7 0,-1-4 50 15</inkml:trace>
  <inkml:trace contextRef="#ctx0" brushRef="#br0" timeOffset="423419.8876">12725 3084 60 0,'-6'-3'57'0,"-1"-1"-13"16,7 0-3-16,-6 4-3 15,-1-4 3-15,1 2 10 16,-1 2 20-16,7-5 26 15,-6 5 23-15,6 0 23 16,-7 0 13-16,7 0 13 0,0 0 3 16,-7 0-3-16,7 0-17 15,0 0-23-15,-6 0-22 16,6 0-27-16,0 0-26 16,0 0-25-16,0 0-15 15,0 0-8-15,0 5 2 0,-6-3 4 16,-1 6 6-16,-6-1 9 15,7 5 4-15,-1-2 10 16,1 1 5-16,-1 4 2 16,7 4-3-16,7-1-4 0,6 4-3 15,-1 0-8-15,8 7-10 16,0-4-10-16,12 9-4 16,-5-5-5-16,5 4-1 15,1 0 3-15,-7 1 8 16,-1 2 11-16,1-4 6 15,0 1 2-15,-12 4 2 0,-1-8 1 16,-1 0-1-16,2-3-5 16,-8-4-3-16,0-4-1 15,2-3 3-15,-2-4-3 16,-6 1 1-16,0-5 7 16,6-1 1-16,-6-2 4 15,0 0 0-15,-6-4-2 16,6 4-7-16,-6-4-12 0,-8-4-20 15,8 4-35-15,0 0-46 16,-14-4-91-16,7 4-158 16,-7-4-110-16,0 0-47 15,1 2-4-15,-1-2 25 16,-6-4 83-16</inkml:trace>
  <inkml:trace contextRef="#ctx0" brushRef="#br0" timeOffset="443552.2808">30560 8615 38 0,'-59'16'262'16,"0"-1"31"-16,-6 3 3 16,13 4-20-16,0-4-37 15,6 4-45-15,7 0-43 0,20-3-39 16,5-1-23-16,8 0-16 16,19 0-15-16,13-3-15 15,7-4-12-15,12-3-11 16,8-6-5-16,12-2 1 15,0 0 6-15,0-6 3 0,7-5 11 16,-13-4 5-16,-2 1 10 16,-10-1 0-16,-15-3 0 15,-12-1 3-15,-7 4-2 16,-13 1-1-16,-7 3-5 16,-13-1-10-16,-12 9-6 15,-7 3-9-15,-7 3-7 0,-5 5-7 16,4 3-1-16,-5 4 1 15,13 3 0-15,0 5-1 16,13-2 1-16,6-3-4 16,20 4-2-16,8-4 0 15,10-3-3-15,15-3-3 0,7-6 0 16,5-2-1 0,7-4 0-16,7-4-1 0,-8-2 0 15,2-6 3-15,-7-3 1 16,-14 5 2-16,-5-5-3 15,-21 0 2-15,-6 5 2 16,-14-2 2-16,-5 1-2 0,-20 8-1 16,-6 0 1-16,-2 3 2 15,2 3-2-15,-7 4-4 16,7 4 3-16,12 0 1 16,7 3 1-16,6 1-4 15,20 3 0-15,0-3-1 16,20-3-5-16,6-2-5 0,7-2-2 15,6-1 1-15,7-7 0 16,-1 0 0-16,1-7 5 16,-1-1 4-16,-12-2 4 15,-1-2 4-15,-12-3 2 16,-14 5 4-16,-6-1-1 0,-6-1 2 16,-20 5-2-1,-7 0-3-15,-6 4-1 0,-13 6-1 16,6 1-3-16,1 3-6 15,-1 4-9-15,13 4-5 16,1 3-6-16,13-3-4 16,5 4-1-16,14-5 2 0,0 1 6 15,6-5 5-15,14-3 5 16,0 1 4-16,7-4 1 16,5-4 0-16,-7-4 7 15,9-4 3-15,-9 1 7 16,-5-3 4-16,0-5 4 0,-1 4 5 15,-12-4-6-15,6 4-5 16,-13 0-28-16,0-1-66 16,0 10-116-16,-7-2-131 15,-6 0-80-15,0 8-41 16,-1 0 2-16,-4-2 48 16</inkml:trace>
  <inkml:trace contextRef="#ctx0" brushRef="#br0" timeOffset="444644.5468">30345 9015 32 0,'-14'0'206'16,"-12"4"48"-16,0 1 31 15,-7 5 17-15,1 1 2 16,-7 0-14-16,7 3-45 16,12 1-59-16,1-1-55 0,5 5-47 15,14-4-29-15,0-4-20 16,6 0-14-16,14-4-9 15,0 0-7-15,6-2-3 16,7-5-2-16,-1 0 1 16,-5-5 0-16,5 1 3 0,-6 1 0 15,-7-8 2-15,-12 4 8 16,0-1 1-16,-7 5 6 16,-14-4 0-16,-5 3 5 15,-7 0-3-15,-6 4-5 16,-1 0-8-16,0 0-4 0,0 4-4 15,8 2-2-15,5 2 0 16,0 0-2-16,14-1 4 16,0 4 0-16,6-4 0 15,6-2-2-15,0-3 0 16,8 3 1-16,-2-2 0 16,2-6 1-16,-1 3 0 0,-1-5 3 15,2-2-1-15,-8 3-4 16,0 1-24-16,1-4-80 15,-7 3-146-15,-7 0-129 16,-5 1-65-16,-8 3-33 16,-6 0 7-16,-13 3 68 0</inkml:trace>
  <inkml:trace contextRef="#ctx0" brushRef="#br0" timeOffset="446486.1269">25288 10885 103 0,'33'-12'344'16,"-7"1"49"-16,-6 0 50 16,-8-1-46-16,-5 2-81 15,-1-1-60-15,1 3-54 16,-1 5-46-16,1-4-47 16,-1 7-41-16,1 0-30 15,6 7-15-15,0 4 3 0,-13 10 10 16,0 5 8-16,-7 11 5 15,-12 4 2-15,-14 10-1 16,-12 3-10-16,-20 5-14 16,-20-1-9-16,-13 6 5 15,-25-9 2-15,-8-1 18 16,-18-6 16-16,-21 0 13 16,-6-9 5-16,-13-2-6 15,-13-4-8-15,7-7-17 16,-8-3-17-16,8-6-10 15,13-5-10-15,6-9 1 0,6-6-5 16,20-9-2-16,7-5 1 16,19-6-2-16,20-10-2 15,12-3-7-15,21-13-3 16,19-5-6-16,13-5-5 16,6-7-4-16,20-4 0 15,6 1 1-15,7-4-2 16,0-1 2-16,7 2 4 0,6 1 5 15,0-2 2-15,1 7 4 16,4 1 9-16,2 2 2 16,0 5 1-16,-1 2-3 15,7 5 1-15,1 7 0 16,5 1-3-16,-6 1-3 16,7 6 1-16,-7 4 0 15,0 2-1-15,-7 7-3 16,1 2-3-16,0 3-2 15,-14 7-4-15,1 0-7 16,-1 0-3-16,0 8 2 0,-6-5 0 16,-6 4 4-16,0 1 2 15,-1 3 7-15,-6 0 1 16,-14 7 4-16,2 1 1 16,-15 6 3-16,-5 1-1 15,-13 6-1-15,-14 4 2 16,-13 6 1-16,-12 5 0 15,-8 4-2-15,-12 1 3 0,-1 3-1 16,-6-4-1 0,14 4 2-16,5-7 1 0,14-1-2 15,14-3 1-15,11-8-1 16,21-2-2-16,18-8-10 16,15-12-15-16,24-3-16 15,27-7-15-15,20-12-11 16,6-3-4-16,13-7 4 15,1 0 16-15,5-7 15 16,7 2 19-16,0-2 14 16,1-1 5-16,-7 1 2 0,0-1 4 15,-14 1 1-15,-5 2 0 16,-15 1 5-16,-5 4 13 16,-7 4 18-16,-6 2 9 15,-7 5 8-15,-14 0 3 16,8 7-3-16,-13-1-7 15,-1 2-15-15,8 3-13 16,-8 2-8-16,0 2-9 16,1-1-2-16,6 4-4 15,-7 4 2-15,14 4 11 0,-1 1 9 16,7 11 17-16,7-2 14 16,13 4 14-16,6 8 12 15,7-1 4-15,12 4-1 16,1-1-9-16,0 1-9 15,-7 0-9-15,0-4-10 16,-6-3-12-16,-14-4-5 16,1-3-4-16,-13-4-2 15,-7-5-1-15,-14 1-3 0,-5-3-19 16,-7-5-49-16,-7-3-66 16,-12-3-114-16,-14-5-211 15,0 1-139-15,-12-7-55 16,-13 2 7-16,-7-5 45 15,-8 0 98-15</inkml:trace>
  <inkml:trace contextRef="#ctx0" brushRef="#br0" timeOffset="448172.4454">19697 9429 14 0,'13'-11'199'0,"1"0"6"0,-14 4-39 15,6 4-19-15,-6 3-8 16,0 3-10-16,-6 4 10 16,-8 4 20-16,1 11 14 15,-6 4-1-15,0 7-4 16,-14 7-7-16,0 11-8 15,-12 12-10-15,-8 7-6 0,2 7-10 16,-15 4-5-16,7 3-12 16,-12-4-14-16,6 5-14 15,-14-1-8-15,-5 3-6 16,-7 1-18-16,0-3-12 16,-8 2-9-16,-5 2-12 15,0-6-9-15,-13-2-10 16,0-4 5-16,-7-4 0 15,-7-2-1-15,-5-10 16 16,-2-6 8-16,2-4 7 0,-8-6 1 16,1-8 2-16,6-6 2 15,0-4-15-15,1-5-6 16,-2-4-6-16,2-7-2 16,6 1-5-16,-1-10 1 15,7-2 0-15,7-2-2 16,7-3 0-16,5-6 3 15,1-3 1-15,13-4-2 16,6-9-2-16,6 2 1 16,8-4-4-16,12-8-2 15,1 0-1-15,12-2-4 0,0-2-3 16,8-3-3-16,5 1-2 16,1-2-4-16,5 1 0 15,7 4 2-15,2-4 2 16,-2 0 3-16,13 4-2 15,-6-1-2-15,13 1-2 16,0 0-3-16,13 3 1 16,-6 4 1-16,5 0 4 0,-4 3 5 15,-2 5 4-15,0 2 0 16,0 9 2-16,1-1-3 16,-7 5-3-16,0 6-3 15,0 1 2-15,-7 10 3 16,-5 3-3-16,-2 10 9 15,2 6 12-15,-15 10 9 16,1 3 7-16,-6 5 11 16,6 4 5-16,-13 4-2 15,12-8-4-15,-5 0-9 16,6-5-6-16,7-1-9 16,-7-9-5-16,12-4-1 15,1-2-3-15,0-13-16 0,0 1-23 16,7-11-30-16,0-3-30 15,6-12-26-15,6-3-19 16,0-11-2-16,7-4 10 16,7-5 17-16,6-1 29 15,0-1 22-15,13-2 20 16,0 3 18-16,1-1 16 16,5 3 10-16,7 0 4 0,-7 8 4 15,8 3 11-15,-15 1 9 16,2 7 12-16,-1 7 22 15,-6-1 24-15,-7 12 25 16,6 3 13-16,1 12 7 16,-1-1 2-16,7 9-11 15,1 0-18-15,11-2-21 16,2 1-21-16,-1-4-16 16,-7 1-14-16,1-9-11 15,-1 2-6-15,-12-5-3 16,0 1-14-16,0-8-30 0,-14-4-42 15,7 0-45-15,-12-3-55 16,-8 0-72-16,-12-1-106 16,-8 1-110-16,-6-1-40 15,-12 5-2-15,-7 3 28 16,-14 0 60-16</inkml:trace>
  <inkml:trace contextRef="#ctx0" brushRef="#br0" timeOffset="449840.2708">12191 10403 83 0,'-20'8'283'0,"1"3"56"15,-14 4 14-15,-6 7-20 16,-7 4-24-16,1 3-37 15,-14 11-45-15,7 3-55 16,-13 5-46-16,-6 4-25 16,-8 3-17-16,1 0-13 15,-13 3-10-15,0-2-5 0,-14 2-7 16,1-2-3-16,-1-2-3 16,-12-7 2-16,1 2 3 15,-2-9 1-15,7-4-2 16,-6-3-4-16,-1-6-8 15,2-6-16-15,-9-6-13 16,1-4-8-16,-6-8-1 16,7-6-5-16,5-13-1 15,7-9 3-15,1-4 4 16,12-12 0-16,13-6-5 0,13-5-3 16,7-6-3-1,20-7 4-15,5-6 2 0,21-2-4 16,-1 0 5-16,14-4 1 15,6 0 2-15,-6-4-3 16,6 1-2-16,-14-1 4 16,2 1-4-16,-2-5 2 15,-5 1 2-15,-7 4 3 16,6 2 5-16,1 5-3 0,-7 4 7 16,0 2-1-16,6 9 3 15,1 0-4-15,-1 7 0 16,0 6 0-16,7 5-4 15,1 4 0-15,4 3 0 16,2 8 0-16,0-2-3 16,0 5 0-16,6 4 1 15,-8 0 0-15,8-1-1 0,0 2-1 16,0 2 0-16,0-1-4 16,0 1-4-16,0 1-8 15,0-1-7-15,0 0-7 16,-6-2-9-16,6 3-6 15,0-5-4-15,-6 1-1 0,-7-1 1 16,6 1 5-16,0 0 2 16,1 3 7-16,0-4 7 15,0 5 5-15,-2 3 2 16,2 0-5-16,0 4 4 16,-1 7 0-16,-6 0 1 15,-6 7 1-15,-1 7 10 0,-13 13 28 16,1 9 20-16,-14 5 11 15,1 9 9-15,-1 5 7 16,-6 0 1-16,6-4-15 16,1-3-9-16,11-4-8 15,2-11-2-15,7-4 11 16,5-7 5-16,7-7 3 0,13-8-2 16,13-3-1-1,7-15-3-15,5-4-16 0,7-11-15 16,2-6-16-16,-2-5-14 15,1-6-13-15,-7-5-11 16,-1 4-5-16,-5-4 0 16,7 4 5-16,-8 4 10 0,0 3 11 15,1 3 5-15,-7 5 4 16,7 4 7-16,-8 7-2 16,2 3 0-16,-1 4-2 15,6 11 3-15,14 4 9 16,-7 11 6-16,19 3 11 15,8 4 9-15,5 3 11 0,14 5 6 16,6 0-3-16,7-5-6 16,6 0-5-16,-7 0-9 15,1-2-16-15,-6-9-32 16,-1 2-71-16,-6-2-181 16,-13-3-162-16,-14-4-84 15,-25-2-39-15,-20-5 4 16,-27 0 53-16</inkml:trace>
  <inkml:trace contextRef="#ctx0" brushRef="#br0" timeOffset="452394.7523">5961 7146 340 0,'0'-14'388'16,"-6"-1"22"-16,0 5 15 16,-1-1-148-16,1 3-115 15,-1 1-62-15,-6 4-27 0,0 3-13 16,-6 0-5-16,5 3-3 16,-5 4 7-16,-1 5 8 15,0-2 0-15,-5 9-3 16,-1 4-7-16,0 2-9 0,-1 4-7 15,-5 7 0-15,-7 4 7 16,-7 5 11-16,-13 6 13 16,1 0 13-16,-14 8 9 15,-13 3 8-15,-12 1-3 0,-8-2 0 16,-11 2-4-16,-8-1-3 16,-7 0-3-16,-5-3-7 15,-2-4-3-15,-4-8-7 16,4-3-9-16,-5-7-11 15,-7 0-9-15,0-12-7 0,-6-3-6 16,-1-7-5-16,1-3 0 16,6-12-5-16,-6-8-3 15,6-7 1-15,0-11-5 16,0-3-3-16,6-7-1 16,8-6-2-16,-1-8-2 15,7-1-5-15,12-7-1 16,1-9-1-16,13 1-6 0,7-7-4 15,12-7-2-15,6 3 0 16,14-7 2-16,13-1 3 16,7 0 6-16,6 5 5 15,6-5 5-15,0 1 2 16,14 4-4-16,-1 0-5 16,7-5-4-16,0 5-6 15,13 3-7-15,7 0-8 16,12 4 0-16,7 3-3 0,0 0-3 15,13 0 3-15,7 2 1 16,-1 1 3-16,1 5 2 16,0-1 5-16,0 1 5 15,-1 4 0-15,1-1 6 16,-1 4 0-16,1 4 1 16,6-4 1-16,-6 7-4 15,6-4-4-15,-1 6-6 0,2-2-3 16,-1 0-5-16,7 4-7 15,0 0-5-15,6 3-1 16,0 1 1-16,6 0 1 16,1 4-5-16,0-1-1 15,-1 4 3-15,1-3 4 16,-7 2-5-16,0 5-1 16,0-4-2-16,-12 4-8 15,-14 0-17-15,-1-1-29 16,-11 1-47-16,-1 0-96 0,0 2-133 15,-6-2-103-15,-7 4-40 16,-13 0 1-16,-13-2 35 16,-7 2 95-16</inkml:trace>
  <inkml:trace contextRef="#ctx0" brushRef="#br0" timeOffset="453034.2505">2254 4730 89 0,'46'-15'166'0,"5"-4"18"16,2 1 17-16,-1-3-2 15,1-2-4-15,-8-2-4 16,1-2-10-16,-1 2-19 16,-6 4-23-16,0-6-21 15,0 6-21-15,-6-1-24 0,-1 2-14 16,1-1-13-16,-7 3-8 15,0 3-1-15,-6-3 5 16,-1 3-2-16,1 4-1 16,0-4-3-16,-8 7-1 0,1-1-4 15,-6 1-6 1,0 0-2-16,-1 4 6 0,0-3 7 16,-6 4 0-16,7 3-2 15,-7-4-5-15,0 1-3 16,0 3-12-16,0 3-8 15,0-3 1-15,-7 4-6 16,1 3 2-16,6 0-1 16,-6 4 0-16,-8 3 0 0,8 6-2 15,-1 2 2-15,1 3-2 16,-7 12 12-16,6 11 12 16,1 11 9-16,0 6 5 15,-2 8 7-15,2 8 4 16,6 0-9-16,0-1-12 15,-6 1-28-15,-1-4-47 16,-6-4-118-16,0 0-193 0,1-10-104 16,-8-5-52-16,-13-10-10 15,-7-4 25-15</inkml:trace>
  <inkml:trace contextRef="#ctx0" brushRef="#br0" timeOffset="464112.2324">4769 11918 86 0,'6'-12'325'0,"-6"1"59"16,0 0 27-16,0 3 11 15,0-2-16-15,0 6-33 16,0-3-44-16,8 3-42 16,-8 0-46-16,6 0-48 15,7 1-49-15,6-4-47 16,14 0-37-16,6-1-29 0,7 1-17 16,13-4-7-16,-8-4-7 15,1 4 0-15,1-4-4 16,-8-2-4-16,-13-3-1 15,-5 3-3-15,-14-6-2 16,-13 2-4-16,-13-1 1 16,-20 4 4-16,1-5 3 0,-13 5 3 15,-8 3 9-15,7 5 5 16,-5 2 6-16,5 8 3 16,0 4 13-16,14 14 21 15,-2 7 28-15,15 11 29 16,6 13 26-16,0 9 19 15,13 12 10-15,0 7-7 0,0 11-21 16,7 8-24-16,-1-2-24 16,1 2-23-16,6-6-19 15,-1-5-25-15,-4-12-39 16,4-6-60-16,-5-13-89 16,0-6-104-16,-7-14-179 15,0-9-216-15,-7-11-88 16,-12-14-11-16,-8-7 49 0,1-11 84 15,-6-11 170-15</inkml:trace>
  <inkml:trace contextRef="#ctx0" brushRef="#br0" timeOffset="464356.3445">3987 12364 135 0,'-51'0'465'16,"11"0"46"-16,13 0 28 0,21-4 22 16,20-2-209-16,31-6-143 15,20 1-86-15,20-3-55 16,12-5-55-16,14 4-75 16,7-4-109-16,-7 5-152 15,-1 3-126-15,-19 0-56 16,-6 1-7-16,-13-2 33 15,-7 2 85-15</inkml:trace>
  <inkml:trace contextRef="#ctx0" brushRef="#br0" timeOffset="464716.7008">5505 11748 320 0,'0'-14'385'15,"-6"2"47"-15,0 2-17 16,-1 3-95-16,-6 3-83 0,0 4-49 16,-7 11-25-16,-6 3-17 15,1 19-1-15,-1 8 13 16,-1 10 13-16,7 11-4 15,0 4-19-15,8 3-21 16,6 1-24-16,12 1-24 0,0-10-25 16,14-1-29-16,6-14-42 15,1-5-54-15,11-8-75 16,1-11-142-16,7-7-201 16,-1-7-98-16,1-13-26 15,0-5 13-15,0-9 53 16,-1-3 128-16</inkml:trace>
  <inkml:trace contextRef="#ctx0" brushRef="#br0" timeOffset="465518.7355">5811 11826 7 0,'8'-12'299'16,"4"5"69"-16,-12-3 23 15,0 6-3-15,0 0-36 16,-6 0-53-16,-8 8-54 16,2 4-50-16,-8 2-40 15,7 9-25-15,1-2-19 16,4 6-21-16,8-2-15 0,8 1-16 16,17 1-12-16,7-1-8 15,8 0-4-15,5-1-7 16,8-2-6-16,-1-1 0 15,-1 1-8-15,8-4 0 16,-13-1 6-16,-1 1 15 16,-12 2 23-16,-7-2 31 0,-20 4 32 15,-6 3 25-15,-25-3 12 16,-7 2-3-16,-14-3-18 16,-7 1-31-16,2-2-29 15,-2 2-38-15,7-8-70 16,7-4-106-16,13-3-142 15,14-11-246-15,5-4-152 0,14-12-66 16,-1-6 6-16,7-3 71 16,-6-5 121-16</inkml:trace>
  <inkml:trace contextRef="#ctx0" brushRef="#br0" timeOffset="465720.62">5870 11884 136 0,'-13'-12'453'0,"13"2"53"16,13-5 35-16,7 1 13 16,6-1-208-16,13 0-137 15,13 1-90-15,13-1-87 0,0 0-97 16,8 4-130 0,-8 5-151-16,-14-2-112 0,-5 4-49 15,-13 0 2-15,-13 4 47 16,-1 0 101-16</inkml:trace>
  <inkml:trace contextRef="#ctx0" brushRef="#br0" timeOffset="466051.9526">6737 11601 70 0,'-6'-9'420'0,"-2"4"57"15,2-2 48-15,0 3 40 0,0 0-176 16,6 1-125-16,6 3-69 16,6 3-41-16,8 9-34 15,13 2-22-15,7 5 0 16,-1 10 2-16,6 7-2 16,-6 8-6-16,-6 4 0 15,-14 7 3-15,-6 3-7 0,-26 2-10 16,-13 1-5-16,-13 6-6 15,-20-1-11-15,-12-4-56 16,-14-1-92-16,-6-2-129 16,-7-3-267-16,7-13-143 15,-7-2-78-15,7-12-5 16,0-10 54-16,12-5 112 0</inkml:trace>
  <inkml:trace contextRef="#ctx0" brushRef="#br0" timeOffset="467634.4759">5961 12746 101 0,'8'-8'293'0,"-8"0"32"16,0 1 1-16,0-1-9 16,-8 2-30-16,8-3-50 15,0 6-57-15,-6 0-50 16,6-1-38-16,0 0-25 15,0 4-22-15,0 0-10 16,0 0 1-16,6 11 13 0,-6 4 14 16,8 3 15-16,-2 7 15 15,6 4 7-15,2 8-1 16,5 4-9-16,-5 2-11 16,4 3-10-16,2-3-12 15,0 1-12-15,-1-4-8 0,1 0-9 16,-7-3-6-16,7-4-2 15,-8-3-6-15,8-9-4 16,0 1-4-16,-1-3-3 16,21-8-6-16,5 0-2 15,14-8-2-15,19 1-7 16,20-8 1-16,5-4-10 0,9 2-17 16,-1-5-32-1,6-1-34-15,-7-2-57 0,-5 3-100 16,-14 0-117-16,-13 1-95 15,-13-2-30-15,-13 5 6 16,-19 0 42-16,-20-5 93 16</inkml:trace>
  <inkml:trace contextRef="#ctx0" brushRef="#br0" timeOffset="468038.0304">7206 13005 150 0,'-13'-8'332'0,"1"1"52"16,4 0-6-16,2 4-58 15,0-1-64-15,6 4-53 16,6 4-54-16,0-1-37 16,14 4-27-16,6 4-8 0,1 0-3 15,11 1-10 1,8 2-8-16,6 1-7 0,7-1-5 15,-1 1-7-15,-5-4-7 16,5 0-3-16,-12 0 4 16,0 0-4-16,-1-4 5 15,-13 0 4-15,1 0 4 16,-13 1 6-16,0-1 2 16,-8 1 7-16,-5-2 10 15,-7 11 16-15,-7-7 13 16,-5 9 4-16,-8 2-4 0,-6 4-10 15,-7 4-55-15,-12 8-102 16,-14 8-236-16,-19 6-191 16,-20 8-101-16,-32-1-55 15,-14 4 11-15,-6-3 68 16</inkml:trace>
  <inkml:trace contextRef="#ctx0" brushRef="#br0" timeOffset="470294.1684">8673 13016 158 0,'0'-11'373'16,"0"0"32"-16,-8 0 26 16,8 0-60-16,0 4-133 15,0-1-89-15,0 5-43 16,8 6-8-16,-2 1 3 15,6 11 5-15,-4 3 15 16,4 7 11-16,1 5 1 0,7 3-17 16,0 0-24-16,-1-1-23 15,1-3-22-15,6-2-14 16,-7-1-12-16,1-8-6 16,0 1-5-16,6-13-5 15,6-2-4-15,1-4-6 16,6-10-6-16,-7-5-17 15,1-4-8-15,-7-6-7 16,-14-1-2-16,8-4 2 16,-6 5 7-16,-14 3 14 0,6 7 8 15,-6 1 9-15,0 6 8 16,0 8 12-16,0 11 6 16,-6 12 8-16,6 2 10 15,0 8 3-15,0 4-5 16,0-1-7-16,6 0-18 15,0 1-34-15,1-8-53 16,6 1-78-16,6-5-136 16,1-2-160-16,6-9-73 15,7-3-19-15,6-11 21 16,7-7 61-16</inkml:trace>
  <inkml:trace contextRef="#ctx0" brushRef="#br0" timeOffset="470968.367">10464 12987 275 0,'7'-4'367'0,"-14"8"57"15,-25 6-4-15,-14 5-65 0,-13 7-66 16,-12 4-50-16,0 3-40 15,-8 0-44-15,8 0-34 16,5-2-30-16,14-5-24 16,6-5-17-16,7 2-20 15,13-8-13-15,6 0-11 16,14-7-2-16,12 4-5 16,27-6-5-16,19-2-2 0,7 0 2 15,19-2-3-15,0-3-12 16,7 2-7-16,-6 3-6 15,-2-4-10-15,-12 1-15 16,-6 3-11-16,-13-4 4 16,-14 4-4-16,-19-4 3 15,-13 4 3-15,-13-4 22 16,-19 4 21-16,-14-3 11 16,-19-4 17-16,0 0 13 15,-6-5 11-15,-2 1-3 0,8-4-1 16,0 1 5-16,13-5 8 15,13 5 2-15,13 3 0 16,6 3-5-16,14 1-6 16,12 11-3-16,14 3-1 15,6 8 7-15,6 10 6 16,7 6 9-16,-6 1 6 16,-7 1 1-16,0 4-2 15,0-8-3-15,-6-7 20 16,-7 0 17-16,-7-11 9 15,2-3 3-15,-16-8-5 0,2-12-12 16,-7-3-32-16,0-6-39 16,0-9-45-16,7-3-50 15,-2-4-55-15,8 1-64 16,8 3-111-16,4 3-142 16,1 1-87-16,13 7-20 15,0 5 18-15,13 0 48 16,-5 8 103-16</inkml:trace>
  <inkml:trace contextRef="#ctx0" brushRef="#br0" timeOffset="471751.9898">11162 12932 202 0,'26'-4'353'0,"-7"4"58"16,-6 0 49-16,0 8-80 0,-7-2-84 16,8 6-44-16,-8 2-34 15,1 5-44-15,-1-5-42 16,-6 1-33-16,7-5-26 16,-1 2-17-16,-6-4-5 15,0-5-6-15,0 3-4 16,0-6-9-16,-13 0-6 15,7-2-16-15,-1-5-31 16,-6-5-25-16,0 2-18 16,0-9-10-16,6 1-5 0,1-1 6 15,6 5 10-15,0-1 16 16,0 1 12-16,0 2 7 16,0 4 4-16,0 2 2 15,-6-2 7-15,-1 5 0 16,1-1 1-16,-1 0 2 15,7 4 1-15,-7-4 3 16,7 4 1-16,0-3 3 16,0 3-2-16,7 0 3 15,-7 0 3-15,0 0 0 0,0-4 0 16,0 4 0-16,0 0 0 16,0 0 0-16,0 0-2 15,7 0 1-15,-1 0-1 16,7-3-2-16,0-1 0 15,6 1 2-15,8-5-1 16,-1 1-2-16,6-4 3 16,1-1 2-16,-1-2 0 15,-6 3-1-15,-13-3 1 16,-6 3 3-16,-7-1 5 0,-13 1 11 16,-6 4 14-16,-1 0 13 15,-13 3 14-15,1 4 17 16,-7 8 21-16,6 6 24 15,14 12 28-15,5 7 25 16,14 11 14-16,7 10 1 16,12 5-14-16,1 7-26 15,-7 4-38-15,0 0-34 16,-6-1-38-16,-7-3-47 0,-7-3-60 16,-12-5-68-16,-8-7-73 15,-5-10-83-15,-7-9-129 16,-7-6-137-16,-13-11-58 15,-6-12 7-15,-6-6 40 16,0-16 64-16</inkml:trace>
  <inkml:trace contextRef="#ctx0" brushRef="#br0" timeOffset="471893.7856">10607 13459 32 0,'-19'-22'347'0,"19"1"66"16,19-2 45-16,21 2 6 0,19-1-123 15,25 0-119-15,14-1-105 16,19-2-101-16,7-1-136 15,6 4-149-15,0-7-118 16,-12 2-57-16,-7 2-5 16,-7-4 30-16</inkml:trace>
  <inkml:trace contextRef="#ctx0" brushRef="#br0" timeOffset="472121.9028">12068 12792 273 0,'-8'0'402'15,"-11"12"62"-15,-1 10 10 16,1 11-42-16,-7 13-65 16,6 10-66-16,7 7-59 15,7 6-56-15,12-3-47 16,7-3-44-16,14-5-39 16,-1-14-52-16,13-4-57 15,6-11-75-15,1-4-151 16,6-13-180-16,7-9-91 15,-1-10-23-15,-6-7 14 0,1-11 53 16</inkml:trace>
  <inkml:trace contextRef="#ctx0" brushRef="#br0" timeOffset="472838.1827">8496 12942 145 0,'13'-10'358'15,"7"3"60"-15,6-1 29 16,-7-4-45-16,7 3-74 16,0 1-68-16,21-7-61 15,4 4-49-15,21-4-40 16,13 1-31-16,13-1-18 15,12-3-14-15,-5 2-9 16,-1 3-11-16,-13 1-11 16,-6 1-14-16,-14 1-31 15,-5 6-47-15,-15-4-64 16,-18 5-89-16,-13 3-103 0,-20 0-89 16,-20 7-52-16,-19 1 2 15,-6 0 42-15,-27 1 100 16</inkml:trace>
  <inkml:trace contextRef="#ctx0" brushRef="#br0" timeOffset="473111.9106">9291 12800 36 0,'-91'18'234'16,"12"0"96"-16,8 5 43 16,12 2 9-16,14 0-23 15,19 2-48-15,20 5-56 0,12-3-50 16,20 4-39 0,19 0-27-16,8 5-17 0,12-2-23 15,-7-3-17-15,1 4-11 16,-14-5-1-16,-5 1 11 15,-21 4 16-15,-12-3 23 16,-27 2 21-16,-26-3 7 16,-19 0-6-16,-12-1-16 15,-15-1-29-15,1 0-30 16,0-4-51-16,12-6-57 16,14-6-76-16,19-5-103 0,14-1-192 15,32-9-183 1,26-12-72-16,26-6-11 0,27-7 36 15,19-8 82-15</inkml:trace>
  <inkml:trace contextRef="#ctx0" brushRef="#br0" timeOffset="473811.0821">12321 12888 281 0,'-6'15'395'16,"-8"-1"60"-16,2 8 4 15,-2 4-71-15,8 3-80 16,6 1-69-16,0 1-65 16,14 3-54-16,-2-8-42 15,8-4-24-15,6-4-15 16,-1-3-11-16,15-11-5 15,-1-4-8-15,0-8-5 16,7-7-2-16,-1-3-7 16,-12-4 0-16,-1 0 3 0,-12 0 21 15,-7 4 20-15,7 3 11 16,-14 7 18-16,7 6 28 16,-13 4 22-16,13 10 1 15,-7 3-8-15,2 7-3 16,11 4-11-16,-6-1-25 15,0 0-24-15,0 0-45 16,-6-2-67-16,5-4-80 0,-5-1-86 16,-7-7-161-1,0-4-184-15,0-7-70 0,0-7 3 16,-7-15 44-16,-5-4 64 16</inkml:trace>
  <inkml:trace contextRef="#ctx0" brushRef="#br0" timeOffset="473994.6322">12823 12830 37 0,'39'-34'424'0,"13"13"75"16,0 9 58-16,13 8 41 15,0 16-140-15,-6 9-140 0,-7 13-89 16,-19 9-78 0,-13 9-76-16,-20 7-79 0,-14-1-110 15,-18 1-203-15,-20-1-163 16,-20-3-79-16,-6-4-24 15,-7-10 14-15,0-4 67 16</inkml:trace>
  <inkml:trace contextRef="#ctx0" brushRef="#br0" timeOffset="474590.5744">12413 13583 25 0,'26'-14'317'0,"6"-1"56"16,-13 5 46-16,1 3-31 15,0 3-34-15,-14 10-33 16,1 6-26-16,-7 10-13 16,0 3-8-16,-7 12-15 15,7 0-22-15,7 7-24 0,6-4-32 16,6-3-32-16,14-1-30 15,19-7-27-15,19-3-28 16,21-4-23-16,19-7-18 16,12-7-37-16,21-8-62 15,6 0-67-15,0-8-79 16,6-4-125-16,-12-1-187 16,-14-6-107-16,-19-4-16 15,-20-2 24-15,-26-4 57 16,-26 0 113-16</inkml:trace>
  <inkml:trace contextRef="#ctx0" brushRef="#br0" timeOffset="474791.4354">14257 13612 33 0,'0'-6'393'15,"12"2"93"-15,8 4 84 16,7 7 40-16,11 8-92 16,-5 4-90-16,6 6-78 15,-7 4-82-15,-6 1-72 16,-19 7-67-16,-14-1-65 0,-25 1-88 15,-13 3-102-15,-21-3-177 16,1 3-222-16,0-7-117 16,20-4-43-16,18-3 24 15,21-11 60-15,25-8 157 16</inkml:trace>
  <inkml:trace contextRef="#ctx0" brushRef="#br0" timeOffset="475276.7819">15293 13562 80 0,'12'-18'427'0,"-5"11"54"0,-7 3 53 16,-7 10 45-16,-5 9-163 15,-2 7-128-15,2 4-62 16,5 7-45-16,7 0-49 16,13 0-42-16,7-4-33 15,-1 0-22-15,13-9-13 16,14-6-12-16,-1-7-7 15,8-7-7-15,-1-11-10 0,-7-3-5 16,1-5-3-16,-13-4 7 16,-13 2 22-16,-8 3 14 15,2 7 18-15,-14 3 23 16,-7 16 16-16,0 3 4 16,7 14-12-16,0 4-10 15,7 2-10-15,13-2-39 16,6 0-50-16,13-8-73 15,7-2-123-15,19-8-214 0,6-3-140 16,20-8-53-16,1-12-4 16,5-9 42-16,8-9 107 15</inkml:trace>
  <inkml:trace contextRef="#ctx0" brushRef="#br0" timeOffset="475763.8994">17162 13500 174 0,'26'-19'432'0,"-19"15"62"15,-26 4 53-15,-20 14-11 16,-20 5-153-16,-13 4-103 0,1 6-70 16,-8 4-56-16,14-4-48 15,0 1-42-15,19-5-25 16,13-7-18-16,21-3-21 16,24-11-21-16,21-4-17 15,26-4-11-15,13-7-7 16,6 0-7-16,0 4 2 15,-6-4 7-15,-7 7 1 16,-13 1 0-16,-13 3 1 16,-19 0 7-16,-14 0 7 0,-12 0 8 15,-7-5 12-15,-19 3 11 16,-8-6 3-16,-12-3 4 16,0-4 10-16,-7-3 13 15,7-5 15-15,7 2 24 16,5-2 22-16,1 9 12 15,13-1 4-15,7 8 18 16,-1 7 12-16,14 11 1 16,6 12-6-16,12 6-7 15,8 3-6-15,6 1-26 0,1 1-24 16,-2-5-18-16,1-7-9 16,14-8-4-16,-8-6-22 15,14-4-55-15,-8-13-90 16,2-8-163-16,-1-2-234 15,0-10-122-15,7-4-47 16,-1-4 17-16,14-3 68 16,13 0 145-16</inkml:trace>
  <inkml:trace contextRef="#ctx0" brushRef="#br0" timeOffset="476060.0942">18570 13312 114 0,'72'-15'344'15,"-20"-2"44"-15,-26-2 49 16,-13 1-38-16,-19-3-79 16,-14 2-39-16,-13 0-11 15,1 5-13-15,-7 6-22 16,-7 5-13-16,1 10-7 16,6 11-4-16,5 8-8 0,9 15-9 15,5 10-10-15,8 7-23 16,4 8-34-16,8 4-32 15,0 3-36-15,-6-7-52 16,0-4-79-16,-8-3-102 16,1-11-123-16,-13-8-223 15,7-4-165-15,-14-14-59 16,0-10 13-16,-12-12 68 16,6-8 103-16</inkml:trace>
  <inkml:trace contextRef="#ctx0" brushRef="#br0" timeOffset="476393.5155">17853 13779 52 0,'6'-12'413'0,"14"4"46"16,27-3 26-16,18-7 14 15,32 0-182-15,20-4-176 16,13-8-140-16,14 1-130 0,6-4-108 16,-7-3-76-1,-6-4-37-15,-20-1 11 0,-13 5 88 16,-19-1 178-16,-26 8 172 15,-14 3 132-15,-19 7 97 16,-20 9 72-16,-12 2 40 16,-13 12-20-16,-13 10-26 15,-8 12-16-15,7 7-23 16,-5 7-41-16,11 8-58 16,8 4-62-16,6 2-74 15,19-6-85-15,14-8-109 16,6-7-122-16,19-3-208 0,2-12-223 15,4-10-108-15,1-8-25 16,1-8 39-16,-1-15 86 16,-7-2 187-16</inkml:trace>
  <inkml:trace contextRef="#ctx0" brushRef="#br0" timeOffset="476677.3744">19821 13455 89 0,'45'-29'421'0,"1"11"45"16,0-1 29-16,0 9 24 0,-8 6-182 15,2 8-122-15,-7 6-63 16,-1 9-26-16,7 6-14 16,-6 4-7-16,-1 5-14 15,7 3-14-15,1-1-7 16,5-3-9-16,-5 0-9 16,-15-8-10-16,-12 2-5 15,-19-2-4-15,-26-4-7 16,-21-2-5-16,-12 0-14 15,-13-5-23-15,-7-3-34 0,13-3-42 16,1-8-66-16,19-8-131 16,25-7-169-16,21-10-80 15,32-15-23-15,26-8 12 16,13-11 51-16</inkml:trace>
  <inkml:trace contextRef="#ctx0" brushRef="#br0" timeOffset="476835.7938">20538 13297 75 0,'98'-46'490'0,"-13"8"109"15,-1 13 93-15,-6 11 70 0,-6 10-101 16,0 15-176 0,-21 11-134-16,-18 11-100 0,-13 11-140 15,-27 4-181-15,-25 6-258 16,-27 1-256-16,-26-1-138 16,-26-1-66-16,-25-6 20 15,-14-7 95-15,-6-3 199 16</inkml:trace>
  <inkml:trace contextRef="#ctx0" brushRef="#br0" timeOffset="477716.4273">18270 14125 96 0,'-71'16'454'16,"25"-9"55"-16,20 0 49 0,46-3 44 15,45-4-166-15,65-8-129 16,78-6-70-16,72-8-43 16,59-4-46-16,7-4-63 15,-20 5-73-15,-40 4-84 16,-32-2-95-16,-45 12-160 16,-33 1-180-16,-52 2-72 15,-39 1-15-15,-53 7 27 0,-38 0 58 16</inkml:trace>
  <inkml:trace contextRef="#ctx0" brushRef="#br0" timeOffset="478020.0862">19893 14075 340 0,'-27'4'462'0,"8"6"66"16,-7 9 62-1,6 10-76-15,-6 4-113 0,7 14-62 16,6 8-44-16,0 3-44 16,13 2-49-16,6 1-42 15,8-5-40-15,25-1-30 16,13-15-27-16,32-6-19 16,33-9-26-16,27-14-46 15,19-7-56-15,26-12-75 16,6-6-90-16,0-8-157 15,-12-1-177-15,-20-2-73 0,-26-4-7 16,-20-1 38 0,-26 0 72-16,-32 1 146 0</inkml:trace>
  <inkml:trace contextRef="#ctx0" brushRef="#br0" timeOffset="478220.1164">21743 14309 75 0,'14'-8'420'16,"12"12"72"-16,6 4 52 15,1 7 5-15,-7 7-121 16,-7 3-115-16,-13 8-87 16,-12 0-63-16,-20 4-51 0,-7-4-36 15,-12-1-52-15,-7 2-64 16,-1-9-91-16,2 1-199 16,5-9-155-16,13-5-81 15,13-12-24-15,20-7 21 16,27-7 68-16</inkml:trace>
  <inkml:trace contextRef="#ctx0" brushRef="#br0" timeOffset="478486.2261">22584 14243 224 0,'97'-34'524'16,"-5"9"49"-16,-1 7 36 15,-12 11 30-15,-14 7-231 16,-13 7-147-16,-13 11-68 15,-19 12-28-15,-20 2-13 16,-14 13-12-16,-12-1-8 16,-7 0-16-16,7-3-21 15,0-10-16-15,13 0-18 16,20-9-41-16,25-8-80 0,27-10-98 16,26-8-127-16,26-10-203 15,19-12-159-15,14-7-59 16,-2-4 17-16,15-4 65 15,-7 2 108-15</inkml:trace>
  <inkml:trace contextRef="#ctx0" brushRef="#br0" timeOffset="478932.985">24682 14122 278 0,'26'-7'444'0,"-26"7"69"16,-20 7 53-16,-19 5-67 0,-6 2-130 15,-7 4-90-15,-7 0-71 16,13 1-60-16,7-1-55 15,19 1-42-15,14-8-44 16,26 0-29-16,19-1-21 16,20-6-20-16,19 0-17 15,0 0-22-15,7-1-11 16,-14 1-5-16,1-1 1 16,-20-3 9-16,-12 0 18 15,-22-3 28-15,-18-1 24 16,-12-7 18-16,-21 0 13 0,-5 0 12 15,-2-7 15-15,-5 3 18 16,6-3 22-16,-1 3 15 16,14 5 15-16,7 5 17 15,-1 10 19-15,7 1 9 16,0 10 3-16,6 5 6 16,1 4 0-16,0 1-11 15,-1 3-16-15,7-2-16 16,-7-10-8-16,7-1-14 15,7-5-15-15,6-8-32 16,6-6-65-16,15-8-97 0,4-5-156 16,15-5-237-16,5-9-126 15,14 1-47-15,13-7 16 16,12-5 66-16,13 1 131 16</inkml:trace>
  <inkml:trace contextRef="#ctx0" brushRef="#br0" timeOffset="479183.8477">26011 13880 105 0,'78'-36'408'16,"-19"3"61"-16,-19 3 63 0,-21 5 39 16,-12 2-124-16,-21 6-78 15,-6 2-30-15,-5 11-13 16,-7 8-25-16,-2 11-31 16,2 11-39-16,13 11-33 15,-1 6-39-15,7 12-40 16,0 0-36-16,6 3-43 15,-5 2-50-15,4-5-77 16,2-1-93-16,-7-6-112 16,7-9-173-16,-7-1-201 0,-7-13-84 15,-6-6 3-15,-6-9 53 16,-2-6 91-16,-4-11 161 16</inkml:trace>
  <inkml:trace contextRef="#ctx0" brushRef="#br0" timeOffset="479494.323">25568 14262 165 0,'-6'-16'422'0,"18"6"41"16,22-5 18-16,25-3-23 16,12-1-206-16,20-2-160 15,20-1-148-15,-1-4-136 16,8 0-108-16,-14 1-75 0,0-1-47 16,-12-3 7-16,-8 4 69 15,-19-1 146-15,-6 0 203 16,-14 8 183-16,-18 6 147 15,-8 6 121-15,-12 2 94 16,-14 12 40-16,-12 6-37 16,-8 8-58-16,-5 11-58 15,6-1-68-15,-1 5-74 16,8 4-83-16,13-5-92 16,12 0-101-16,13-3-119 0,8-8-138 15,19-5-253-15,6-6-181 16,0-6-78-16,0-5-5 15,0-11 58-15,-13-6 101 16</inkml:trace>
  <inkml:trace contextRef="#ctx0" brushRef="#br0" timeOffset="480191.537">22923 14555 65 0,'6'-8'286'16,"20"2"53"-16,0-6 36 0,7 5 30 16,-1-1 10-16,7 1-33 15,1 4-55-15,11 3-46 16,-5 0-35-16,7 7-22 16,-8 4-19-16,-5 8-13 15,-8 2-9-15,-13 4-11 16,-19 4-17-16,-12 5-26 15,-21 3-24-15,-13-1-28 16,-13 1-55-16,-12-4-86 16,0 3-119-16,-2-7-223 0,2 0-211 15,12-6-115-15,13-12-28 16,21-11 32-16,25-11 87 16,33-8 209-16</inkml:trace>
  <inkml:trace contextRef="#ctx0" brushRef="#br0" timeOffset="480811.3443">27151 13946 318 0,'-25'-7'417'0,"11"-3"36"15,8-2 28-15,19-3-115 16,0 1-109-16,20-1-67 0,-1 5-42 16,1-2-26-16,-1 9-9 15,-12 6-4-15,-1 4 7 16,-19 12 13-16,-12 6 20 16,-15 9 22-16,-11 2 9 15,-9 5-10-15,9-2-18 16,-1 2-28-16,19-9-29 15,14 2-27-15,24-13-46 16,22-1-56-16,25-11-90 0,20-9-112 16,19-2-202-1,7-13-177-15,-1-7-78 0,-5-4-7 16,-14-7 52-16,-19-7 93 16</inkml:trace>
  <inkml:trace contextRef="#ctx0" brushRef="#br0" timeOffset="480998.2476">28063 13866 4 0,'27'-12'395'16,"5"9"90"-16,14 3 78 16,7 7 66-16,12 4-97 0,-7 8-94 15,1 7-77-15,-14 3-70 16,-25 3-67-16,-26 6-69 16,-27 1-87-16,-39 2-109 15,-19 7-151-15,-39-5-284 16,-14 2-152-16,-6-5-79 15,-6-4-9-15,12-11 47 16,21 2 114-16</inkml:trace>
  <inkml:trace contextRef="#ctx0" brushRef="#br0" timeOffset="481820.2092">25758 14891 2 0,'-46'5'378'16,"19"1"57"-16,9-1 43 16,24-2 6-16,20-3-109 15,39-8-120-15,33 2-83 16,45-6-48-16,46-6-27 15,38-7-11-15,41-4 17 16,12-5 10-16,-7 5 6 16,-24-4-4-16,-34 8-13 15,-33 2-30-15,-32 5-59 16,-40 7-53-16,-45 0-42 16,-31 7-37-16,-48 4-28 0,-38 4-32 15,-32 7-14-15,-41 7-16 16,-24 1-24-16,-21 6-14 15,-12 4 4-15,-13 1 24 16,11 3 31-16,3 0 46 16,11-1 79-16,20-6 84 15,20 0 58-15,25-3 47 16,34-9 30-16,39-3 13 16,32-4-17-16,38-7-33 15,41-7-33-15,38-4-27 0,32-8-11 16,35-2-2-16,17-5 12 15,-5 0 4-15,-7 4 2 16,-27 4-1-16,-18 0-22 16,-33 7-38-16,-27 0-64 15,-31 2-97-15,-41 7-138 16,-24 4-106-16,-41 3-45 16,-18 2-3-16,-27 1 28 15</inkml:trace>
  <inkml:trace contextRef="#ctx0" brushRef="#br0" timeOffset="482793.889">26767 14896 167 0,'13'-12'395'16,"1"9"32"-16,-2-1 34 15,-5 8-29-15,6 2-116 16,-13 14-67-16,0 1-13 16,-6 13 8-16,-1 2 6 15,0 4-10-15,7 1-24 0,0 2-27 16,7 1-31-16,12-6-29 16,14-6-33-16,19-6-26 15,20-4-21-15,19-11-21 16,20-4-38-16,19-11-42 15,7-3-71-15,6-5-93 16,1-5-161-16,-8 3-186 16,-11-9-87-16,-28 2-30 15,-12 1 34-15,-26-1 70 16,-20 2 151-16</inkml:trace>
  <inkml:trace contextRef="#ctx0" brushRef="#br0" timeOffset="482994.8466">28292 15042 124 0,'13'-4'460'0,"13"4"98"16,0 0 84-16,13 8 19 16,-6 3-105-16,0 3-107 15,-8 5-89-15,-5 3-85 0,-20 3-74 16,-13 4-68 0,-19 0-83-16,-14 5-111 0,-13-5-130 15,-12-3-242-15,-2-1-196 16,-4-2-96-16,18-9-21 15,7-6 45-15,13-8 88 16</inkml:trace>
  <inkml:trace contextRef="#ctx0" brushRef="#br0" timeOffset="483554.1366">29230 14877 159 0,'7'-11'433'0,"-1"0"63"16,1 0 49-16,0 4-18 0,5-4-143 15,8-3-113-15,13 6-72 16,12-3-57-16,7 4-40 15,0 3-26-15,1 8-12 16,-8 3 9-16,-12 8 21 16,-14 10 30-16,-32 8 25 15,-20 8 23-15,-18 2 14 16,-21 1 2-16,-6 4-2 16,-7-4-14-16,0-8-14 15,8 0-20-15,11-6-23 0,14-7-20 16,20-5-30-16,24-4-43 15,28-9-70-15,33-3-99 16,32-9-117-16,18-3-137 16,27-5-207-16,0-3-152 15,14-7-40-15,-13-2 37 16,-1 1 83-16,-6-3 117 16</inkml:trace>
  <inkml:trace contextRef="#ctx0" brushRef="#br0" timeOffset="484072.0507">31002 14771 48 0,'46'-14'393'16,"-13"2"63"-16,-27 8 50 15,-18 8 17-15,-34 8-109 16,-20 6-93-16,-18 7-52 16,-20 4-34-16,-7 0-29 15,1 4-34-15,5 1-32 16,13-9-32-16,21-3-34 0,19-3-31 15,26-5-36-15,32-3-37 16,34-7-32-16,25-1-19 16,32-6-12-16,7-1-6 15,7 0-8-15,-6-3-2 16,-8 0 4-16,-19 3 3 16,-19 1-3-16,-19-1 0 15,-21-4 19-15,-26 5 26 16,-13-4 17-16,-19 0 13 15,-6-1 16-15,-21-3 17 0,8-4 20 16,0 0 20-16,-1 1 27 16,13-1 16-16,7 8 11 15,7 3 17-15,12 4 13 16,0 8 6-16,14 10-1 16,-1 1 5-16,7 6 0 15,7 1-13-15,6-1-22 16,-6-3-15-16,5-4-1 15,2-3-8-15,5-7-6 0,1-5-9 16,6-6-25-16,0-5-67 16,0-7-105-16,7-3-154 15,-1-4-258-15,7-7-136 16,13-3-54-16,0-5 18 16,14-1 64-16,-1 6 130 15</inkml:trace>
  <inkml:trace contextRef="#ctx0" brushRef="#br0" timeOffset="484376.5506">31582 14693 166 0,'91'-14'396'0,"8"-1"53"0,-2-6 37 15,-5-2-52-15,-7 2-131 16,-20-6-92-16,-7 2-51 16,-19 0-27-16,-13 3-10 15,-19-4 4-15,-7 9 15 16,-13 1 21-16,-7 5 21 15,-12 11 18-15,-1 4 10 16,-6 11 0-16,-1 6-9 0,14 9-21 16,1 6-28-1,5 8-40-15,0 4-29 0,1 7-29 16,6-1-35-16,-6 2-43 16,-1-5-70-16,0-8-98 15,-6-2-130-15,1-4-238 16,-2-8-151-16,-5-3-58 15,-1-8 16-15,-6-7 68 16,6-6 113-16</inkml:trace>
  <inkml:trace contextRef="#ctx0" brushRef="#br0" timeOffset="484716.8211">31420 14991 76 0,'12'-12'424'15,"22"-2"46"-15,17-4 27 16,21-1 14-16,32-7-195 15,14 1-156-15,18-4-120 16,8-1-118-16,-1-2-127 16,-6 3-106-16,-20-5-78 15,-6 9-27-15,-20-5 38 16,-26 5 123-16,-12 6 202 0,-21 2 200 16,-13 5 160-16,-19 8 116 15,-12 4 77-15,-15 8 21 16,-11 7-45-16,-9 7-68 15,2 3-64-15,-1 7-63 16,1 5-71-16,19-1-78 16,13-2-90-16,13-1-94 15,19-8-90-15,14-6-89 16,19-9-111-16,13-6-135 16,7-4-97-16,0-10-32 15,-1-9 21-15,1-6 52 0,-13 0 92 16</inkml:trace>
  <inkml:trace contextRef="#ctx0" brushRef="#br0" timeOffset="484872.3762">33218 14730 50 0,'26'-22'349'16,"0"7"104"-16,-6 9 77 16,-14 6 56-16,-6 6-83 15,0 9-141-15,0 4-96 16,-6 3-76-16,-1 7-75 16,0-3-82-16,1-4-96 15,6 0-140-15,0-8-202 0,6-3-127 16,8-7-54-1,-1-8-1-15,0-7 42 0,6-7 104 16</inkml:trace>
  <inkml:trace contextRef="#ctx0" brushRef="#br0" timeOffset="485078.754">33694 14562 66 0,'65'-29'429'0,"13"7"64"15,-32 11 52-15,-46 6 50 16,0 10-152-16,0 9-111 15,0 8-73-15,0 8-50 0,0 6-47 16,0 7-51-16,0 3-68 16,0 0-71-16,-46-1-84 15,-39-1-134-15,7-8-207 16,-6-2-117-16,-1-9-41 16,0 1 9-16,0-8 44 15,0 0 112-15</inkml:trace>
  <inkml:trace contextRef="#ctx0" brushRef="#br0" timeOffset="485552.4289">31635 15298 235 0,'-78'22'458'15,"6"-8"58"-15,19 6 45 16,8-11-33-16,25 3-152 0,14-4-114 16,32-8-76-1,33 0-51-15,26-4-40 0,38-6-39 16,20-5-27-16,7-5-7 16,7 6-6-16,-7-4-7 15,-26 3-4-15,-14 4-12 16,-25 0-15-16,-26 4-26 15,-27 3-30-15,-32 4-28 16,-26 8-20-16,-26 3 2 16,-20 0 7-16,-5 7 19 0,-22 0 41 15,2 4 44-15,-1-3 38 16,19 3 24-16,8-5 25 16,19-1 22-16,25-6 7 15,35-2-5-15,24-5-11 16,40-6-25-16,19-5-35 15,13 1-41-15,13-7-52 16,7-5-62-16,-13 2-104 16,-14-6-123-16,-12 2-112 15,-13-6-52-15,-20 2-1 16,-13-5 31-16,-7-2 88 0</inkml:trace>
  <inkml:trace contextRef="#ctx0" brushRef="#br0" timeOffset="486115.6128">33185 14533 290 0,'0'3'415'0,"0"-3"33"16,0 0 22-16,7-7-107 15,-7-4-145-15,7-3-88 16,-1-5-49-16,0-3-33 16,7-7-19-16,-13-4-14 0,0-4-2 15,-6-7-9 1,-20-4 4-16,-13 1-1 0,-14-5-3 15,-18 1 1-15,-8-4-1 16,-12 1 2-16,-13-1-6 16,1-1 1-16,-15 5 2 15,-6 0-1-15,-7 7 0 16,-5 0 4-16,-8 11 15 16,1 4 8-16,0 10 10 15,6 9 8-15,0 10 4 16,0 14 3-16,13 9-12 0,7 9-4 15,0 11-7-15,13 9-5 16,6 3-4-16,1 7-2 16,12 1-5-16,-6 2-7 15,6-2-4-15,6-1-6 16,1-3-15-16,0-8-23 16,7-7-37-16,6-8-60 15,-1-2-101-15,14-9-120 0,6-7-90 16,1-10-32-1,12-4 8-15,7-12 45 0</inkml:trace>
  <inkml:trace contextRef="#ctx0" brushRef="#br0" timeOffset="486410.2989">29667 14200 208 0,'-13'-5'443'15,"7"13"59"-15,-8 10 41 16,1 4-40-16,7 11-143 15,-7 4-104-15,6 3-74 0,-5-3-51 16,12-1-34-16,12-5-27 16,1-6-24-16,19-7-18 15,21-7-7-15,12-8-6 16,20-3-11-16,12-10-7 16,8-6-5-16,-7-2-11 15,-1-1-17-15,-18 5-22 16,-8 3-17-16,-19 0-21 15,-13 8-33-15,-13-1-59 16,-19 4-100-16,-20 4-99 0,-13-1-73 16,-20 4-28-16,-6-3 10 15,-20 0 54-15</inkml:trace>
  <inkml:trace contextRef="#ctx0" brushRef="#br0" timeOffset="486786.5174">29295 13877 207 0,'-12'-23'360'0,"12"9"41"15,0-1 6-15,0 8-44 16,0 4-56-16,0 6-46 16,0 4-30-16,0 8-8 0,0 3-11 15,0 8-15-15,0-1-13 16,-8 12-11-16,8 1-19 16,-6 5-24-16,6 1-26 15,0 0-27-15,-6 0-24 16,6-3-23-16,0-9-31 15,0-2-67-15,-6-1-117 16,-8-7-273-16,-5-5-142 16,-7-5-76-16,-20-4-22 15,1-5 35-15,-20-3 103 0</inkml:trace>
  <inkml:trace contextRef="#ctx0" brushRef="#br0" timeOffset="490152.2841">29087 13041 140 0,'52'8'405'16,"1"-2"70"-16,-8 2 65 16,1-4-11-16,-7 1-77 15,-7-2-55-15,-6-3-41 16,0 0-38-16,-7-3-42 16,1-6-49-16,0-1-51 15,-7-2-51-15,-1-5-41 16,8-2-32-16,0-6-21 15,-7-4-16-15,0-5-6 0,-13-7-6 16,0-2-6-16,-19-6-5 16,-14-5-10-16,-13-1-11 15,-13-7-12-15,-25 3-7 16,-7 1-15-16,-20 0-15 16,-13 5-14-16,-6 10-5 15,-13 2-10-15,-1 9-13 16,-12 10 0-16,-1 3 13 15,-5 12 18-15,5 7 18 0,0 7 17 16,15 12 25-16,4 3 18 16,15 7 8-16,12 4 3 15,19 11 2-15,7 0 4 16,14 4-1-16,6-1-1 16,0 1 1-16,6-5-2 15,1 6-15-15,13-9-31 16,-8-4-38-16,1-3-52 15,7-7-81-15,-1 0-138 16,0-8-126-16,0-4-48 0,8-6-2 16,-2-4 33-16,7-8 68 15</inkml:trace>
  <inkml:trace contextRef="#ctx0" brushRef="#br0" timeOffset="490694.2535">26200 12621 269 0,'-6'-23'380'16,"0"5"44"-16,6 7-28 0,-8 1-74 16,8 5-57-16,8 5-48 15,4 5-39-15,2 9-19 16,5 4 6-16,7 4 4 16,-6 7-13-16,-1 4-16 15,-6 4-12-15,0 3-14 16,-13 4-20-16,0 0-17 15,-6 0-16-15,-1 0-14 16,-6-4-18-16,0-3-11 16,0-4-6-16,0-4-5 0,7-7 3 15,-1-3-2-15,14-5-1 16,5-3 3-16,21-7-3 16,13-4-4-16,19 0-1 15,20-7-2-15,6-1-1 16,13-3-2-16,1 1 3 15,-2-2 7-15,-5 5 0 16,-13 0 1-16,-14-1 0 16,-12 4 0-16,-7 4-1 15,-13 0-5-15,-13 0 0 16,1 0 3-16,-14 0 3 0,0 0-1 16,-1 0 2-16,-12 4 1 15,8-4-2-15,-2 0 0 16,0 0-5-16,-6 0-17 15,0 0-38-15,0-4-45 16,-6 4-52-16,-8-3-55 16,2-2-62-16,-8 5-80 15,-6-2-100-15,0 2-69 16,-13-4-9-16,0 4 21 16,-6-3 47-16,-8-2 89 15</inkml:trace>
  <inkml:trace contextRef="#ctx0" brushRef="#br0" timeOffset="491892.5745">25667 13118 140 0,'12'-3'288'15,"1"3"40"-15,-6-4-16 16,-1 4-45-16,-6 0-41 15,7 4-33-15,-7-4-36 16,0 3-30-16,0-3-26 16,0 4-18-16,0-4-5 15,0 0-8-15,0 0-6 16,0-4-3-16,0-3-6 0,0-3-13 16,-7-5-14-16,1 1-9 15,-14-9-4-15,-6-2-6 16,-7-5 8-16,-5 1 3 15,-9-4 1-15,-5 0 1 16,-6 0-5-16,0 0 0 16,-15 0-10-16,2 4-6 15,-14 4-6-15,0-2-2 0,-19 2-5 16,0 2 9 0,-7 6 6-16,-6 2 9 0,-13 1 4 15,-1 6 2-15,-5 0 4 16,-8 8-7-16,0 0-3 15,2 4-5-15,-2 4-4 16,14-2-1-16,6 6 2 16,20 3-1-16,6 2-5 15,13 2-1-15,14 6-1 16,12 1 2-16,7 0-1 0,7-1-2 16,5 4 3-16,7 1 0 15,-6-1 0-15,1 0 0 16,-2 1 1-16,1-4 2 15,6-4-2-15,-5 0 0 16,-2-5 1-16,1-2-2 16,-6-3-1-16,-7-2 1 15,-1 2 7-15,2-5 8 16,-8 0 10-16,-7 5 7 16,1-5 11-16,0-4 7 15,0 4 1-15,0-3 1 0,0 4-2 16,0-5 1-16,6 1 1 15,7-1-1-15,-7 4 1 16,7-3-4-16,7 0-6 16,-2 3-8-16,2-3-8 15,-1 4-9-15,1-1-8 16,-1 0-7-16,13 1-16 16,1-1-24-16,-1 0-25 15,14 1-27-15,6-4-26 0,-7-1-33 16,14 1-55-16,-1-4-125 15,7 0-113-15,7-7-45 16,-1-5-12-16,14-5 16 16,0-6 57-16</inkml:trace>
  <inkml:trace contextRef="#ctx0" brushRef="#br0" timeOffset="492243.9245">21692 12891 223 0,'0'-3'332'16,"-8"-1"46"-16,-4 4-12 16,-8 4-77-16,-6-1-58 15,0 9-40-15,-7 2-34 16,8 1-27-16,-8 4-17 16,0 2-15-16,0 1-8 15,8 3-9-15,5-3-12 16,0 0-11-16,14-3-4 15,0-4-3-15,12-1 0 16,7-3 2-16,13-3 0 0,6 2-1 16,1 1-7-16,13 4-4 15,-7-5-9-15,0 7-10 16,-6 0-6-16,-1 5-16 16,-5-3-36-16,-8 6-73 15,-6 1-164-15,0 0-167 16,-13-1-88-16,-13-3-38 15,-7-4 10-15,-6 1 55 16</inkml:trace>
  <inkml:trace contextRef="#ctx0" brushRef="#br0" timeOffset="493464.3591">19632 12994 113 0,'0'0'368'0,"0"3"42"15,0-3 36-15,-6 0-36 16,6 0-122-16,0 0-89 16,0-3-50-16,0-1-29 15,6 1-28-15,-6-8-17 16,7 0-6-16,-7-3-4 15,-7-1 0-15,-6-4 2 16,0-2 2-16,-13-6 1 0,-13 2-2 16,-7-4 3-16,-19-2 0 15,-14-1-3-15,-18-1-6 16,-13-3-10-16,-14-5-11 16,-13 4-12-16,-7-3-11 15,-6 4-12-15,-12-1-10 16,5 5-3-16,-5 5 9 15,-2 6 9-15,-12 2 3 16,1 11 5-16,-7 8 6 16,-1 5 3-16,-13 2-10 15,-6 11-8-15,-6 5-2 0,-8 2-3 16,-5 4-4-16,6 4-1 16,-6 1-1-16,6 3-3 15,6-1-1-15,13 0-1 16,21 5-3-16,5-4-9 15,20 1-10-15,20-1-22 16,7-3-20-16,18-5-20 16,21 0-13-16,12-6-19 15,13-2-25-15,14-6-29 0,5 0-63 16,15-8-105-16,17 0-102 16,8-7-35-16,0 0 2 15,8-7 36-15,11-4 75 16</inkml:trace>
  <inkml:trace contextRef="#ctx0" brushRef="#br0" timeOffset="493943.9606">14348 12632 137 0,'0'-7'280'0,"6"3"1"16,-6-4-24-16,0 8-28 16,-6 0-48-16,-1 4-34 15,0 0-18-15,-5 2 5 16,-2 6 2-16,-18 3-7 16,-1 2-11-16,-12 6-14 0,-7 2-27 15,-13 4-17-15,-8 5-14 16,2 2-12-16,0-3-5 15,-2 4-5-15,2-4 8 16,12 0-2-16,7-4-5 16,20-3-4-16,-1-5-6 15,20-2-1-15,20-5-3 16,13 1 0-16,12-4 5 16,20 1 4-16,14-2 20 15,17-3 13-15,16 1 9 16,11 3 5-16,-5-3-3 0,5-2-4 15,-11 2-22-15,-8-1-14 16,-7-3-24-16,-12 2-36 16,-13 2-53-16,-14 1-98 15,-13-3-161-15,-12 5-120 16,-13 1-52-16,-14-2-5 16,-19 1 33-16,-13-3 86 15</inkml:trace>
  <inkml:trace contextRef="#ctx0" brushRef="#br0" timeOffset="494843.8424">12210 12430 148 0,'0'8'351'0,"0"-5"31"15,-6 0 17-15,6-3-69 16,0 0-135-16,0-6-80 16,0-2-37-16,-6-7-27 15,-1-3-12-15,-13 0-12 16,1-7-9-16,-8-2-2 16,-18-2-5-16,-7-5-8 15,-7-2-7-15,-12-3-3 16,-14 1-1-16,-19-6 3 15,-7 5 7-15,-19-2 11 16,-14 5 12-16,-12-1 20 0,-14 1 17 16,1 5 7-16,-13 6 2 15,6 3-2-15,-7 8-6 16,1 2-20-16,-1 5-14 16,1 7-12-16,0 0-9 15,5 7-7-15,-11 1-1 16,5 6-1-16,-5 1-2 15,-2 6 0-15,7 2-1 16,15 0 3-16,4 2 0 16,21-4 0-16,20 2-1 0,18-5-3 15,14-4-14-15,13 1-29 16,12-1-43-16,21-6-98 16,12 0-147-16,13-8-82 15,14-4-29-15,12-8 4 16,1-2 29-16</inkml:trace>
  <inkml:trace contextRef="#ctx0" brushRef="#br0" timeOffset="495169.3081">7603 11748 248 0,'-19'-3'321'0,"-7"6"47"16,-6 5-15-16,-15 7-84 15,-4 7-55-15,-1 3-32 16,-7 8-40-16,0 0-45 16,0 4-39-16,7-4-21 0,7 0-11 15,6-4-10-15,13-4-7 16,6-6-5-16,7-4 2 16,20-1 6-16,13-6-4 15,12-5 0-15,13-3-3 16,1 4-12-16,13-4-8 15,-7 8-13-15,6 2-8 16,-5 11-24-16,5 9-87 16,1 7-112-16,-7 11-87 0,0 6-46 15,-12-2-21-15,-8 3 12 16</inkml:trace>
  <inkml:trace contextRef="#ctx0" brushRef="#br0" timeOffset="497333.7358">8105 14100 170 0,'-12'-4'276'0,"-8"4"39"16,14 9 19-16,6-3-60 16,6 8-37-16,6 9-7 15,8 2 8-15,19 9-13 0,14 2-28 16,18 8-29-16,14 4-34 15,6 7-25-15,20-4-25 16,19 3-18-16,0-2-18 16,14-4-12-16,6-4-7 15,6-7-4-15,8-5-4 16,4-6-7-16,9-3-10 16,5-5-6-16,13-7-3 15,1-4-1-15,5-7-2 0,2-4 0 16,-7 1 3-1,-7-8 3-15,-21 0 1 0,-4-1-3 16,-28-3-1-16,-12 1-4 16,-13-4-8-16,-13 4-4 15,-20-5-3-15,-7 1 2 16,-18 0-2-16,-8 2 5 16,-12 3 10-16,-7 1 2 15,0 1 2-15,-12-1 3 16,-2 6 2-16,1 2 1 15,-6-3-1-15,-1 3-3 0,1 0-1 16,-1 4-5-16,1-4-6 16,-7 4-6-16,0 0-3 15,7 4-1-15,-1 0 0 16,0 3 3-16,8 5 3 16,-2-5 6-16,8 7 5 15,6 2 4-15,0 1 4 16,13-2 1-16,7 3 4 15,6 1-1-15,13-2 0 16,14-2 1-16,-2 0-1 16,14-1-1-16,1-6-2 15,5-1-1-15,14-2-4 0,0-5-3 16,0-5 3-16,6-2-1 16,0-1 1-16,7-6 2 15,-6 3 2-15,-7-3 1 16,-7-5-4-16,0 4 1 15,-12-4-2-15,-15 2-2 16,-6-2 1-16,-4 5 1 16,-16-1 3-16,-11 5-1 15,-1-2-2-15,-13 1 0 16,-7 7 0-16,-6-3 1 0,0 7-1 16,-6 0 1-16,-7 0 4 15,0 7 2-15,0 5 1 16,0 3-1-16,0 6 1 15,6 2 6-15,7 2 12 16,7 4 13-16,12 4 9 16,21-4 6-16,12 1 4 15,6-1-1-15,20 0-13 16,14-6-9-16,19-2-12 16,12-6-7-16,8-1-4 15,12-6-5-15,0-5-12 0,1-6-13 16,-7 0-14-16,-7-9-19 15,-5 1-25-15,-15-4-20 16,-6 1-17-16,-13-8-17 16,-6 0-5-16,-7 4 11 15,-12-4 21-15,-8 3 22 16,-6 8 27-16,-19 1 28 16,6 2 24-16,-20 4 15 15,2 8 13-15,-2 7 15 0,-13 3 19 16,7 6 15-1,1 5 8-15,-1 1 9 0,6 3 3 16,1 0-2-16,12 1-9 16,14-1-9-16,13-4-10 15,5 1-15-15,22-8-26 16,5 0-31-16,13-7-30 16,1-7-34-16,-1-4-45 15,0-4-63-15,-13-3-61 16,0-4-45-16,-13-7-29 0,-12 0 2 15,-14-4 24-15,-13 8 59 16,-19-6 73-16,-1 6 64 16,-12 6 62-16,-1 1 68 15,-5 10 68-15,-2 6 66 16,1 2 49-16,1 7 48 16,6 0 18-16,-2 8-16 15,9 3-36-15,-1 0-52 16,13 1-47-16,7 3-42 15,5-8-31-15,8 1-25 16,13-4-16-16,0-8-7 0,6-7-8 16,13-3-5-16,7-4-3 15,-1-7-5-15,1-4-15 16,0-4-31-16,-6 1-35 16,-8-5-23-16,1 1-15 15,-20 0-1-15,-7 3 10 16,-12 1 32-16,-7 3 31 15,-6 3 26-15,-7 4 16 0,-6 4 15 16,-1 4 16-16,1 4 11 16,-2 3 17-16,9 0 13 15,-7 0 1-15,12 3-2 16,7-3-13-16,1 0-5 16,11 0-13-16,2-4-12 15,5 1 1-15,1-5 9 0,0-3 14 16,-7 0 14-1,0 0 22-15,-13-3 25 0,0-5 17 16,-13 4 7-16,1-3-2 16,-15 0-9-16,-6 0-19 15,1-1-19-15,0 5-23 16,-7-1-18-16,6 1-12 16,-6-1-12-16,7 1-13 15,-7-1-15-15,6 4-8 16,-6 0-11-16,0 0-2 0,0 0 0 15,0 0 4-15,0 0 5 16,-6 4-1-16,-1-4-5 16,1 3-12-16,-1-3-21 15,0 0-39-15,1 0-79 16,0 0-113-16,6 0-97 16,-6-3-44-16,-2-1-7 15,8-4 26-15,-6 5 73 16</inkml:trace>
  <inkml:trace contextRef="#ctx0" brushRef="#br0" timeOffset="501368.6182">5642 11467 49 0,'-13'-33'113'0,"0"-1"21"0,1-2 22 16,4-1 15-16,-4 0 6 16,-8 1-2-16,-13-1-10 15,1 0-11-15,-13 4-23 16,-8 1-23-16,-12 2-22 16,-7 1-29-16,-12 3-17 15,-14 4-18-15,-13 4-15 0,-20 3-9 16,-5 8-7-16,-8 3-1 15,-12 8-3 1,6 3-1-16,-6 8 2 0,6 7 14 16,0 8 23-16,7 9 24 15,6 9 21-15,14 11 28 16,5 7 28-16,21 7 11 16,12 11-7-16,20 8-10 15,12 3-10-15,27 4-11 16,20 4-17-16,18 3-12 15,22 0-7-15,11-4-1 16,20 2-6-16,20-10-15 0,19-9-11 16,19-5-4-16,21-7-3 15,26-10-7-15,12-8-3 16,27-11 0-16,12-4-1 16,7-10-4-16,20-8 0 15,-7-8-5-15,7-6-7 16,-1-4-7-16,-6-13-8 15,-6-5 5-15,-7-4 1 0,-13-4 1 16,-7-7 4-16,-19-4 5 16,-19-8 2-16,-8-6-11 15,-24-5-7-15,-14-7-10 16,-14-6-6-16,-12-5-6 16,-20-3 1-16,-6-7 0 15,-20-5-1-15,-13 0 5 16,-20 5 5-16,-19-1 4 15,-19 1 4-15,-13 7 5 0,-21 0 3 16,-25-1 3 0,-13 8 8-16,-20 4 3 0,-13 3 1 15,-19 9 1-15,-7 1 3 16,-13 5-2-16,0 8-2 16,-7 0 0-16,8 9-3 15,-7 2 0-15,5 7-3 16,2 3 1-16,12 8 1 15,6 3 1-15,14 4 1 0,7 0 0 16,11 4 0-16,21 3 0 16,6-3 1-16,20-1-1 15,7 0 2-15,19 2-1 16,0-5 1-16,13 3 2 16,6-3 3-16,1 0-1 15,5 0 0-15,2 0 2 0,4 0 0 16,-4-3-2-16,12 3-3 15,-7 0-3-15,1 0-11 16,6 0-14-16,-7 0-15 16,7 3-11-16,0-3-13 15,0 4-7-15,0 0 2 16,0-4 5-16,0 3 2 0,0 1-3 16,0-1-22-16,7 1-50 15,-7 0-77-15,0 3-88 16,6-3-48-16,-6-1-15 15,0-3 18-15,0 0 51 16</inkml:trace>
  <inkml:trace contextRef="#ctx0" brushRef="#br0" timeOffset="515562.4643">1192 3278 133 0,'-19'-6'380'15,"5"1"52"-15,-5-2 34 16,6 3-42-16,-7-3-111 16,13 4-76-16,1-1-53 15,0 0-40-15,0 0-31 16,6 1-29-16,6 3-23 16,0 7-11-16,14 4-11 0,13 7-9 15,5 12 0-15,8 7-1 16,6 3-4-16,7 4-4 15,6 4-1-15,1-1 0 16,-1-7-1-16,0-4 2 16,0-1 4-16,0-10 2 15,6-11-1-15,14-7 2 16,6-7-4-16,14-15-8 16,12-6-3-16,7-16-6 15,12-7-6-15,8-7-4 0,0-4-1 16,6-4-1-16,-8 5-7 15,-11-2-15-15,-7 9-17 16,-26 4-22-16,-21 6-28 16,-11 7-45-16,-14 5-93 0,-13 6-129 15,-13 9-106-15,-13 5-43 16,-26 5-5-16,-13 7 30 16,-20 1 89-16</inkml:trace>
  <inkml:trace contextRef="#ctx0" brushRef="#br0" timeOffset="2.13931E6">12152 2106 120 0,'7'-7'279'16,"-1"0"26"-16,-6-5-15 0,-6 5-25 16,-1-1-47-16,-6-2-39 15,-1 3-34-15,-5-5-30 16,6 5-23-16,0 0-18 0,-7-1-4 15,8 1-7-15,-8 0 0 16,13-1 1-16,1 1 5 16,-7 4 1-16,6-5-1 0,7 8-6 15,-6-7-6-15,6 3-8 16,-6 4-8-16,6-4-10 16,0 1-9-16,0 3-8 0,0 0-4 15,6 0-2-15,0 0 4 16,1 3 8-16,6 5 9 15,0 3 15-15,7-1 9 0,-8 5 5 16,8 4-1-16,6-1-8 16,-7 5-6-16,15-2-11 15,-9 1-6-15,1 0-7 16,7 0-3-16,-1 0 1 0,1-3-2 16,0-5 3-16,6-3 1 15,0 0 1-15,0-4-2 16,13-2-2-16,7-10 2 0,12-2-6 15,8-4-5-15,6-7-2 16,12-8-1-16,7 1-4 16,7-9-6-16,13-2 0 0,6-5 10 15,13 2 5-15,1-6 6 16,0 2 7-16,6-2 2 16,0 2 3-16,-8-1-7 0,2 3-7 15,-14 1-6-15,-6 7-5 16,-13 0-3-16,-20 7-5 15,-12 5-10-15,-14-2-25 0,-20 9-34 16,-13 3-45-16,-18 3-54 16,-21 4-80-16,-19 8-115 15,-20 4-102-15,-19 3-43 0,-20 3 4 16,-19 5 33-16,-13 3 73 16</inkml:trace>
  <inkml:trace contextRef="#ctx0" brushRef="#br0" timeOffset="2.14024E6">11819 1988 62 0,'0'0'154'0,"7"0"20"16,-7 0 16-16,0 4 7 15,7-4 6-15,-7 5-1 16,6-2-7-16,0 4-6 16,8 5-10-16,-1-2-13 0,6 5-16 15,8 0-16-15,-2 6-18 16,15-2-24-16,-2 3-24 16,9 4-15-16,4-4-9 0,1 3-9 15,1 1-6-15,-2-1-5 16,-5 1-2-16,7 0-6 15,-2-1-7-15,2 1-3 16,-7 0-4-16,-8-4-2 0,1 0-1 16,0-5 3-16,-13-1 1 15,1-5 3-15,-8-1-3 16,8-6-1-16,11-4-2 16,8-7-5-16,20-7 1 15,11-8 0-15,14-8 2 0,14-7-2 16,25-7 5-16,7-2 15 15,13-7 9-15,19-1 9 16,0-2 4-16,1 6 6 0,0-2 1 16,-14 4-12-16,-12 8-10 15,-8 0-10-15,-12 3-6 16,-13 8-6-16,-20 0-2 0,-13 6-3 16,-6 2-19-16,-21 6-39 15,-11 0-66-15,-27 8-106 16,-7 0-117-16,-25 3-103 0,-13 4-37 15,-27 4 9-15,-13 3 53 16</inkml:trace>
  <inkml:trace contextRef="#ctx0" brushRef="#br0" timeOffset="2.14127E6">11630 2180 59 0,'-6'-4'204'16,"0"4"7"-16,-2-4-13 15,8 1-22-15,0 3-18 0,8 0-14 16,4 0-12-16,2 3-5 15,-1 5 0-15,7 3 3 16,6 3 2-16,-1 4-9 0,7 1-19 16,8 3-27-16,-1-1-20 15,7 1-16-15,-1 1-13 16,1 2-7-16,6-3 0 16,0 4-1-16,7-3-1 0,0-2-2 15,-1-4-2-15,7 3-1 16,-6-3-7-16,0-5-2 15,-1 2-2-15,1-6-2 16,0-4-2-16,6-1 0 16,6-6-7-16,1-1 2 0,0-7-2 15,13-3 0-15,-1-5-1 16,7-3 0-16,0-8 3 16,8 1 2-16,-2-4 1 15,7 0 16-15,1 1 9 0,5-4 6 16,1-6 3-16,6 9 9 15,1-4 9-15,-1 1-4 16,0 0-1-16,0 3-3 16,-6 0-2-16,-7 4-6 0,-13 3-10 15,-6 0-8-15,-6 8-5 16,-8-4-3-16,-12 7-3 0,-7 1-1 16,-7 2-3-16,-5 1 0 15,-7 4-1-15,-8 3 0 16,-5 0 1-16,0-3-3 15,-1 7 3-15,-6-3-2 0,-6-1 3 16,-1 4-1-16,0 0 0 16,-6-3 1-16,7 3 0 0,-7 0 3 15,0 0-1-15,0 0-1 16,0 0 0-16,0 0 4 16,0 0 2-16,0 0 2 0,0 0-1 15,0 0 5-15,-7 0 2 16,7 0 3-16,-6 0-4 15,6-4 2-15,0 4-1 0,-6 0-5 16,6 0-1-16,-7 0-6 16,7 0-1-16,-6 0-2 15,-1 4 0-15,0-4-1 0,1 0-3 16,-7 3 3-16,0 1-1 16,0 3-2-16,-7-4-2 0,0 1-5 15,2 4-16-15,-2-5-33 16,0 1-40-16,7 0-53 15,1-1-85-15,-2-3-96 16,-5 3-86-16,5-3-23 0,-5 0 9 16,0-3 40-16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5T05:51:51.7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11396 6861 224 0,'7'-11'355'16,"-7"4"48"-16,0-4-11 16,6 7-56-16,-6 1-72 15,6-1-65-15,-6 0-53 16,0 4-32-16,0 4-17 15,-6 3-8-15,0 8 2 0,-8 0 4 16,2 6 1-16,-8 2-4 16,7-1-14-16,-7 0-11 15,8 3-8-15,-2-2-9 16,1-2-10-16,7 1-11 16,6-3-5-16,0-5-8 15,6-3-8-15,1 0-3 0,13-3 1 16,5-5-6-16,15 1-6 15,11-4-8-15,8-4-11 16,13-3-12-16,6-1-22 16,7 1-20-16,-7 0-23 15,0 0-27-15,-13-1-45 16,-13 5-60-16,1-5-77 16,-21 5-75-16,1-5-53 0,-7 4-9 15,-13 2 32-15,-6-6 61 16</inkml:trace>
  <inkml:trace contextRef="#ctx0" brushRef="#br0" timeOffset="299054.4176">17091 1627 31 0,'-6'-8'292'0,"-8"-3"15"0,1 1 17 15,-6-2-33-15,-14 1-81 16,1 0-52-16,-1-1 2 16,-12 2 8-16,-1-1 3 15,-7 3-9-15,2-2-20 0,-8 3-22 16,1-1-18-16,-1 4-16 15,-6 1-14-15,6-1-13 0,0 4-10 16,1 0-12-16,-7 4-6 16,0 3-1-16,-8 1 1 15,2-1 1-15,6 3 2 16,-7 5 5-16,0 4 2 0,1-1-5 16,6 1 1-16,6 6 0 15,1 0 1-15,5 2 0 16,1 5 2-16,7 5 6 0,-1 0 3 15,7 7 0-15,13-4 0 16,-1 8-3-16,15-5-6 16,5 5-4-16,14 0-11 0,5-1-8 15,15 1-6-15,11 3-4 16,2-3-2-16,5-1-2 16,14-2 3-16,0 1 0 15,6 0 3-15,7-8 0 16,-1-1 2-16,7-7 0 0,1-5-2 15,-1-2 3-15,6-5-4 16,15-7-4-16,-8-7-2 16,6 0-2-16,7-8-5 15,-5-3-2-15,5-5-2 16,-1-5 1-16,2-3-2 0,-7-5-15 16,-1-5 1-16,-6 1-1 15,-6-4 2-15,-6 0 3 16,-14-3 2-16,-6 0 18 15,-8-5 4-15,-5 1 3 0,-13-4-1 16,-1 4-2-16,-6-8 2 16,-13 4-2-16,-6 1-2 15,-7-3 1-15,-7 7 4 0,-6-1 0 16,-13 2 2-16,-13 2 8 16,-7-1 8-16,1 4 3 15,-13 4-1-15,-1 3-5 0,0 1-35 16,-6 7-89-16,0-1-154 15,0 5-226-15,-1-1-118 16,-12 4-60-16,-7 4 2 0,-6 4 61 16,0 3 138-16</inkml:trace>
  <inkml:trace contextRef="#ctx0" brushRef="#br0" timeOffset="300208.1421">16237 2696 165 0,'0'-7'247'15,"0"-1"14"-15,0 1 3 0,0 0-10 16,0 0-10-16,0 3-24 16,0-4-29-16,0 5-23 15,0-5-22-15,0 1-17 16,0 4-12-16,0-5-11 15,0 5-10-15,0-5-15 0,0 5-10 16,0-1-8-16,0 0-10 16,0 0-6-16,0 1-2 15,0-2-2-15,0 5 1 16,-6-2-5-16,6 2-3 16,0 0-7-16,-7 0-8 15,-6 2-6-15,1 6-6 0,-15 7 4 16,-19 7 18-16,-12 11 27 15,-20 14 30-15,-13 9 23 16,-14 5 14-16,-12 10 14 16,-7-2-4-16,-6 1-18 15,0 3-25-15,-1-3-19 16,1-4-15-16,20-3-21 0,-2-5-12 16,15-7-9-16,12-3-5 15,14-9-3-15,12-5 0 16,7-5-10-16,5-4-25 15,15-6-34-15,-1-5-58 16,7-6-74-16,1-1-109 0,5-7-202 16,0 0-117-16,-6-3-39 15,7-1 18-15,-7-6 54 16,0 2 98-16</inkml:trace>
  <inkml:trace contextRef="#ctx0" brushRef="#br0" timeOffset="302002.0049">14107 3678 44 0,'0'-4'187'16,"0"4"31"-16,6-4 22 15,-6 1 7-15,0 3 1 16,0-4-29-16,7 1-33 0,-7-2-33 16,0 2-26-16,6-4-19 15,-6 3-16-15,0 1-15 16,0-5-7-16,7 4-5 15,-7-4 3-15,0 6-1 16,0-2 1-16,-7 1-1 0,7-1-2 16,-6 4-8-16,-1-4-11 15,-13 8-6-15,-12 3-16 16,-7-1 2-16,-7 10 15 16,-6 5 24-16,0 9 30 15,0 3 20-15,7 11 20 0,5 0 4 16,15 8-13-16,5-1-21 15,20-4-26-15,6-3-19 16,20-3-19-16,13-5-1 16,20-10-1-16,13-4-3 15,12-4-2-15,7-11-2 0,0-7 4 16,1-11-13-16,-1-3-4 16,-19-8 2-16,-7-4-1 15,-12-6 0-15,-21-9-1 16,-19 1 2-16,-13 0-2 15,-13-1-5-15,-13 4-2 16,-7 1-4-16,-7 6-3 0,2 1-19 16,-7 3-36-16,5 4-47 15,-5 8-58-15,-1 3-67 16,7 3-82-16,-6 8-137 16,5 8-119-16,-5-1-34 15,12 4 15-15,1 3 42 0,-1 1 74 16</inkml:trace>
  <inkml:trace contextRef="#ctx0" brushRef="#br0" timeOffset="302930.0534">16296 3135 1 0,'0'-18'303'15,"0"4"65"-15,0-5 26 0,0 4-14 16,0-2-41-16,0-2-63 16,0 1-57-16,0-1-51 15,0 0-36-15,0 5-24 16,0-1-16-16,0 5-14 16,0-1-16-16,6 3-15 15,1 8-13-15,-1 0-13 0,14 12-12 16,12 3-5-16,7 10 5 15,14 8 3-15,12 7 2 16,13 8 0-16,7 6 0 16,-1 2-4-16,7 5-6 15,8 2-5-15,-8-5-7 0,7-3-4 16,-13-3 3-16,-1-4-1 16,-6-7-15-16,-13-5-15 15,-12-7-15-15,-15-4-22 16,2-3-24-16,-15-7-35 15,-5-4-83-15,-7 1-111 16,-13-9-85-16,0-3-32 0,0 0-7 16,0-8 23-16</inkml:trace>
  <inkml:trace contextRef="#ctx0" brushRef="#br0" timeOffset="303383.0663">17697 3624 13 0,'6'-12'313'0,"-6"-3"52"16,-6 5 24-16,-14-6-27 15,-6-2-48-15,-7 4-66 0,1 3-51 16,-13 0-29-16,-8-1-21 16,-12 9-25-16,0-1-19 15,0 8-14-15,-13 7-9 16,6 4-9-16,0 7 1 15,1 8 11-15,6 8 6 16,12 7 2-16,1 6 1 0,19 5-8 16,14 2-17-16,19 1-17 15,13 3-14-15,26-7-13 16,13-7-13-16,13-8-12 16,14-7-11-16,18-8-9 15,8-7-4-15,5-11 3 0,2-7-1 16,5-7 3-16,0-15 10 15,-13-3 7-15,-13-11 2 16,-6-4-3-16,-32-9 2 16,-14-2-7-16,-27 1-2 15,-24-2-5-15,-15 0-12 16,-19 8-35-16,-19 4-74 0,-12 7-181 16,-22 8-155-16,-25 6-80 15,-18 7-32-15,-22 10 14 16,-5 4 60-16</inkml:trace>
  <inkml:trace contextRef="#ctx0" brushRef="#br0" timeOffset="305779.5258">16870 4513 185 0,'-20'8'304'15,"7"-5"44"-15,6 1-13 0,14 4-52 16,18-8-54-16,21 0-33 15,13 0-29-15,20-5-34 16,5 2-32-16,1-1-23 16,0 1-19-16,-8-1-12 0,-11 0-15 15,-21 4-8 1,-6 0-1-16,-19-4-6 0,-26 8-1 16,-20-4 2-16,-21 4 3 15,-18 3 11-15,-6 0 4 16,0 0 5-16,-2 1 0 15,15-4-2-15,13 3-6 16,12 1-6-16,27-1-12 0,25-4-7 16,27 1-6-1,25-4-4-15,20 0-1 0,7-4-3 16,-1-4-7-16,2 2-12 16,-8-2-21-16,-20 1-48 15,-12-3-105-15,-26 2-137 16,-27 1-96-16,-32-1-42 0,-26 4-4 15,-33 4 34-15</inkml:trace>
  <inkml:trace contextRef="#ctx0" brushRef="#br0" timeOffset="306286.4997">13793 4755 35 0,'8'-4'295'16,"-2"1"59"-16,-6 3 12 16,-6 0-24-16,-2-5-41 15,2 5-52-15,0 0-51 16,0 0-49-16,-1 0-40 16,7 0-29-16,7 0-23 0,11 0-12 15,29-3-10-15,18 3-6 16,19-4-1-16,14 2 1 15,7-2-2-15,5-4-7 16,-5 4-5-16,-21 1-2 16,-12-1 4-16,-13 0 8 15,-20 0 5-15,-27 1 2 0,-18-1-3 16,-20 4-2-16,-13 4-9 16,-14-4-27-16,8 3-38 15,-1-3-83-15,7 4-171 16,13-4-127-16,26 0-66 15,14 0-19-15,25-11 12 16,26 3 70-16</inkml:trace>
  <inkml:trace contextRef="#ctx0" brushRef="#br0" timeOffset="307142.7202">17039 2725 129 0,'26'8'248'0,"13"2"-1"15,13 5-30-15,27 0-34 16,24 3-35-16,27 4-26 16,28 0-21-16,30 5-5 15,15-2 11-15,12 0 8 0,6 4 4 16,0-3-16-16,-6-1-20 16,-13 2-23-16,-19-2-17 15,-13 0-9-15,-14-2 1 16,-20-2 7-16,-18-2 11 15,-27 0 8-15,-6-1 7 0,-20-4-2 16,-6-3-5 0,-14 0-9-16,-6 1-11 0,-6-5-9 15,-7 0-14-15,-7-4-8 16,1 1-15-16,-7 0-25 16,7-4-59-16,-1 4-128 15,0-4-146-15,8 0-77 0,-1-4-33 16,0 0 2-16,6-3 45 15</inkml:trace>
  <inkml:trace contextRef="#ctx0" brushRef="#br0" timeOffset="307962.66">21945 3171 203 0,'13'-14'391'0,"-13"-1"51"0,-13 1 27 16,-13-1-72-16,-19 0-98 15,-7 5-81-15,-21-1-61 16,-4 3-48-16,-2 6-36 16,-12-3-27-16,-7 10-17 15,1 1-12-15,-8 5-6 0,1 8 6 16,0 3 5-16,0 10 6 16,0 2-1-16,6 6 1 15,7 7-2-15,6 1-4 16,7 3-4-16,13 4-2 15,12 4 1-15,14 0 3 0,13 0 0 16,13-5-2-16,13 1 0 16,19-3-3-16,14-5-5 15,19-4-2-15,13-6-4 16,14-3-4-16,6-9 2 16,12-2 4-16,7-6 1 0,14-5 1 15,5-10 4-15,1-2 1 16,7-6-4-16,-1-2-4 15,6-7 0-15,2-2 0 16,-2-9-4-16,-5 0 0 16,-1-3-1-16,-6 0 0 15,-13-4-2-15,-7-4-1 16,-13 0 1-16,-6-3 2 0,-14 0 3 16,-12-1 2-16,-13-3 4 15,-7 4 2-15,-13 0 9 16,-13 4 9-16,-13-5 13 15,-7 8 14-15,-5-4 16 16,-8 5 12-16,-6 1 8 0,-1 2-3 16,1 4-8-16,-6 4-15 15,7 2-14-15,-2 1-15 16,1 3-14-16,0 4-12 16,0-1-7-16,0 5-4 0,-7 4-8 15,14-1-9-15,-7 4-5 16,0-3-8-16,0 3-15 15,6 0-27-15,1 3-34 16,-7-3-44-16,6 4-63 16,-7 3-155-16,-11-4-149 15,-15 6-61-15,-18 2-6 0,-27-4 25 16,-25 4 53-16</inkml:trace>
  <inkml:trace contextRef="#ctx0" brushRef="#br0" timeOffset="309598.7177">14061 4855 3 0,'6'-12'276'0,"8"1"60"16,-2 0 15-16,-4-1-35 16,-2 2-49-16,0-1-47 15,1 3-51-15,-1-2-46 16,-6 3-24-16,0 3-12 15,7-4-15-15,-7 5-9 16,-7 3-4-16,-6 7 15 0,-19 8 16 16,-14 10 17-16,-32 12 34 15,-33 17 36-15,-25 20 18 16,-28 10 3-16,-12 8-5 16,-19 3-10-16,19-4-28 15,13-9-31-15,13-2-30 16,13-10-24-16,13-4-23 0,20-8-21 15,7-3-27-15,12-7-43 16,14-12-56-16,12-3-67 16,13-7-99-16,20-8-210 15,13-14-137-15,19-8-45 16,20-11 11-16,13-10 39 16,14-8 83-16</inkml:trace>
  <inkml:trace contextRef="#ctx0" brushRef="#br0" timeOffset="310034.1123">14217 4953 190 0,'7'-8'361'0,"0"5"36"16,-7 3 20-16,0 0-87 0,0 3-97 15,0 5-56-15,6 3-24 16,7 14-11-16,13 8 1 15,0 8 3-15,0 10-2 16,7 7-10-16,5 8-17 16,2 0-21-16,-7 5-22 0,6 2-24 15,-1-5-16-15,-5 2-18 16,-7 0-22-16,-6-7-23 16,0-5-34-16,-7-3-43 15,-13-8-80-15,-13-6-153 16,-7-5-127-16,-12-6-57 15,-21-12-9-15,-6-3 25 0,-12-8 65 16</inkml:trace>
  <inkml:trace contextRef="#ctx0" brushRef="#br0" timeOffset="310629.7477">11677 5817 29 0,'-67'-7'254'15,"-16"3"41"-15,-2 8 22 16,-13 3 14-16,-7 8 2 16,2 7-22-16,5 10-27 0,7 6-23 15,12 5-25-15,20 9-25 16,14 3-24-16,19 3-18 15,20 1-22-15,18-1-24 16,27-3-21-16,20-4-15 16,13-10-13-16,19-4-10 0,13-8-13 15,0-10-8-15,7-9-7 16,0-6-5-16,-1-15-4 16,-5-7-6-16,-7-8 0 15,-20-11-5-15,-6-6-6 16,-27-10-8-16,-19 3-6 15,-26-9-1-15,-19 1-2 0,-13 2 0 16,-21 2-1-16,1 6 1 16,-1 8-17-16,-4 3-38 15,4 11-53-15,13 4-68 16,8 11-110-16,13 7-176 16,25 8-110-16,27 4-33 15,26 7 18-15,26-5 48 0,18 9 101 16</inkml:trace>
  <inkml:trace contextRef="#ctx0" brushRef="#br0" timeOffset="311311.7312">15104 5971 186 0,'-14'-10'343'16,"2"2"39"-16,-14 1-4 15,-7 3-60-15,-19 0-72 0,-1 4-56 16,-18 0-39-16,-14 4-23 16,-6 3-16-16,-7 5-10 15,1 2-6-15,-8 1 0 16,7 6-5-16,7 4-5 15,14 2-8-15,4 6-8 16,15 3-5-16,19 1-15 0,19-1-8 16,14 8-13-16,25-3-11 15,8-1-5-15,11 0-8 16,21-7-2-16,13 1-1 16,12-5 4-16,8-7 2 15,11-4 1-15,2-7 5 0,-7-8 0 16,6-6-1-16,0-4 3 15,-12-4 14-15,-7-12 17 16,-14 1 18-16,-12-7 18 16,-14-7 18-16,-12 0 8 15,-20-10-4-15,-19 3-8 16,-8-1-6-16,-12 0-2 0,-13 0-6 16,0 4-10-16,0 7-8 15,0 0-27-15,-7 7-65 16,0 4-114-16,7 5-176 15,-13 5-244-15,-7 1-128 16,-12 4-49-16,-8 7 14 16,-4 0 73-16,-16 7 156 15</inkml:trace>
  <inkml:trace contextRef="#ctx0" brushRef="#br0" timeOffset="312517.9712">14316 5012 94 0,'-20'-12'239'0,"0"5"7"16,7 0-25-16,0-1-21 16,6 1-34-16,7 0-40 15,0 0-38-15,7 3-30 0,0-4-26 16,5 8-15-16,2-3-3 15,-1 3 13-15,7 3 20 16,5 1 20-16,8 7 17 16,6 0 20-16,12 7 16 15,8 0 4-15,20 9-10 16,6 2-7-16,12 3-1 0,21 9-10 16,-1 7-12-16,13 3-15 15,0 5-13-15,14 2-12 16,-7-3-16-16,13 3-10 15,-1 1-11-15,8-5-7 16,-7-2-5-16,-1-4-3 16,-18 3-7-16,-7-7-6 15,-20-1-4-15,-13-2-8 0,-19-9-9 16,-13 2-17-16,-14-8-17 16,-12-1-33-16,-7-6-79 15,-14-5-121-15,-4-3-83 16,-16-4-30-16,2-3-2 0,6-4 23 15</inkml:trace>
  <inkml:trace contextRef="#ctx0" brushRef="#br0" timeOffset="313079.3426">17091 6019 224 0,'-26'-4'277'16,"-7"0"5"-16,-6 0-31 15,1 1-30-15,-9 3-27 0,-5 3-21 16,7 5-18-16,-14-1-13 15,7 5-9-15,-7 6 1 16,0 4 3-16,8 3-5 16,-1 8-6-16,5 4-3 15,9 3-7-15,11 4-13 16,15 4-19-16,6-4-11 0,12 3-11 16,20-2-14-16,7-6-11 15,18-2-9-15,8-4-7 16,19-4-10-16,7-7-8 15,6-7-6-15,13-3-2 16,1-5 5-16,-7-7 2 0,-1-4 3 16,-6-7 3-16,-6-3-1 15,-13-9 3-15,-7-2-9 16,-13-9-1-16,-13-5 0 16,-7-5 0-16,-18-4 13 15,-14 0 14-15,-14 0 18 16,-11 1 10-16,-8-1-2 0,-12 7-27 15,-8 5-65-15,-12 7-121 16,-20 7-250-16,-6 4-134 16,-26 7-64-16,-13 6-10 15,-20 5 33-15,-13 9 99 16</inkml:trace>
  <inkml:trace contextRef="#ctx0" brushRef="#br0" timeOffset="320678.1615">10523 7129 71 0,'0'0'274'16,"6"0"49"-16,-6 0-2 15,7 0-26-15,-1 0-33 16,-6 0-33-16,6 0-42 16,-6 0-42-16,8 3-32 15,-8-3-27-15,6 0-12 0,-6 0-12 16,0 4-7-16,0-4-2 16,0 4-4-16,0-4 1 15,0 4-2-15,0-4 2 16,0 2 4-16,0-2 6 15,-6 0 10-15,6 0 15 16,-8 0 14-16,8 0 2 0,-6 0-2 16,0-2-14-16,-1-2-14 15,1 0-27-15,-7-3-22 16,6-1-11-16,1 2-6 16,6-2-5-16,-6 1-13 15,-2 3 5-15,8-4 1 16,-6 5-8-16,6-1-14 15,6 1 1-15,-6 3 7 0,14 0 1 16,-8 0 4-16,1 7 2 16,12 0 11-16,-6 4 1 15,1 7 3-15,5-3 7 16,-6 7 7-16,0 1 11 16,-7-2 6-16,-6 5 7 15,0-8 5-15,0 3 1 0,-6-6-2 16,-1 0-8-16,1-1-2 15,6-5-5-15,0 2-4 16,-6-8-4-16,-1 1-5 16,0-8-2-16,-5 1-2 15,-2-5-8-15,8 0-16 16,-7-3-9-16,0-3-6 0,0-1-6 16,-7-3-2-16,7 3 4 15,0 1 14-15,7-1 9 16,-7 4 8-16,6-1 4 15,0 5 3-15,1 1-3 16,6 2-2-16,6 0-3 0,8 4 2 16,5 4 6-16,1 4 2 15,12 1 13-15,7 11 25 16,-6 1 29-16,-1 5 18 16,-6 11 19-16,1 0 18 15,-8 3-3-15,-6 0-10 16,-7 1-21-16,2-1-18 15,-8-8-19-15,0-3-17 0,0-6-4 16,0-2-1-16,0-5 0 16,0-9-6-16,0-7-8 15,6-7-14-15,0-12-27 16,8-3-44-16,5-11-34 0,1-3-17 16,-1-6-11-16,7 3 7 15,0 3 16-15,0 2 29 16,7 9 26-16,-1 9 19 15,1 7 12-15,6 9 1 16,0 6-5-16,0 9-14 16,0 2-17-16,-7 10-14 15,-5-5-6-15,-1 0-1 0,-13-1 6 16,0-1 19-16,-7-6 15 16,-6-2 16-16,0-9 9 15,-6 0 6-15,-7-6 1 16,6-8-4-16,1-1-3 0,6-5-3 15,0-2 2-15,6-3 10 16,1 4 9-16,12 3 9 16,-5 8 13-16,5 4 15 15,7 6 4-15,0 8-5 16,0 7-4-16,-6 0-3 16,6 4-15-16,0 1-33 0,0-2-53 15,-6 1-65-15,-1-3-89 16,7-9-123-16,-6 5-144 15,0-11-90-15,-1-8-17 16,1-3 27-16,6-8 69 16,0-10 114-16</inkml:trace>
  <inkml:trace contextRef="#ctx0" brushRef="#br0" timeOffset="321072.1643">11819 7290 172 0,'20'-29'401'0,"6"4"61"15,-6 2 37-15,-1 9-38 16,-5 10-86-16,-8 8-61 15,0 10-34-15,7 15-22 0,-13 11-13 16,0 9-25-16,-13 9-42 16,7 5-43-16,-8 2-43 15,2 0-40-15,-1-5-41 16,0-13-36-16,0-3-28 16,-1-14-33-16,2-5-27 15,-8-10-25-15,-6-11-5 0,7-12 1 16,-7-10 2-16,-1-14 16 15,7-9 16-15,14-10 16 16,0-9 19-16,18 2 31 16,15 3 38-16,11 3 42 15,15 9 39-15,12 11 31 16,7 6 17-16,6 10 0 0,-13 9-16 16,-6 10-23-16,-13 9-20 15,-20 3-12-15,-20-1-11 16,-12 5-31-16,-27 3-46 15,-13-4-68-15,-13 3-142 16,-6-1-220-16,0-2-114 16,13-4-43-16,7-6 5 0,25-1 46 15,20-7 123-15</inkml:trace>
  <inkml:trace contextRef="#ctx0" brushRef="#br0" timeOffset="322195.9245">13892 7340 407 0,'0'-9'494'0,"-7"1"36"15,14 0 19-15,-1 4-114 16,1 4-165-16,5 9-111 16,-5 9-54-16,6 4-30 15,-13 4-18-15,0 3-3 16,-6 3-5-16,-1 2 4 0,-6-8 12 16,7-1 24-16,-7-7 30 15,6-3 4-15,-6-4 4 16,0-8-4-16,-6-3-19 15,12-7-26-15,0-4-38 16,14-7-37-16,6-8-42 16,19 1-31-16,14-1-23 0,0 4-21 15,12 3-8-15,-5 5 4 16,5 6 17-16,-5 8 13 16,-2 8 11-16,-11 6 20 15,-15-3 8-15,1 8 11 16,-12-4 16-16,-1-1 29 15,0-6 31-15,-13-1 15 0,7-3 11 16,-1-4 3-16,0-8-5 16,14-3-13-16,-1-3-20 15,1-4-7-15,0 2-1 16,6 5-1-16,-7 4 8 0,-5 4 9 16,-2 10 5-16,2 3-2 15,-8 10-4-15,0 6 0 16,7-5-11-16,-6 1-27 15,6-4-34-15,7-4-44 16,12-6-55-16,7-4-60 16,7-8-64-16,6-11-47 15,0-3-46-15,0-7-17 0,0-8 24 16,-6-1 72-16,-7-6 137 16,7 4 143-16,-7 3 135 15,-13 8 96-15,6 2 77 16,1 11 50-16,-7 17-7 15,-7 9-27-15,-5 20-19 0,-14 13-9 16,-7 15-33-16,-19 8-58 16,0 7-58-16,-7 0-48 15,1-8-44-15,-1-3-22 16,7-15 4-16,6-11 15 16,1-6 6-16,-1-16-3 0,1-14-7 15,6-11-25-15,-1-15-40 16,14-19-48-16,8-10-34 15,4-14-28-15,21-13-15 16,19-3 4-16,19 1 21 16,8 6 30-16,12 12 38 15,-6 15 34-15,-7 10 35 0,-6 19 26 16,-20 13 11-16,-20 13 0 16,-12 11-9-16,-20 7-7 15,-20 3-16-15,-19 0-35 16,-6 0-47-16,-14 0-73 0,1-4-82 15,5-2-125 1,1-4-211-16,19-8-107 0,7-4-30 16,14-7 31-16,18-7 58 15,7-8 112-15</inkml:trace>
  <inkml:trace contextRef="#ctx0" brushRef="#br0" timeOffset="322868.8611">16687 7250 379 0,'13'-12'424'16,"0"2"31"-16,0 6 36 15,0 4-121-15,7 4-114 16,-8 10-59-16,-5 9-27 16,0 2-19-16,-1 5-25 15,-12-1-26-15,-1 0-13 0,7 0 4 16,-7-7 15-16,1-4 20 15,0-4 13-15,-1-5-5 16,1-6-10-16,-1-6-27 16,7-6-40-16,7 0-52 15,6-14-46-15,6-3-29 0,14-3-25 16,-1 0-12-16,7 4-5 16,0 2 8-16,7 8 16 15,-7 12 21-15,-6 6 17 16,-1 9 17-16,-12 5 13 15,-7 6 12-15,-6 3 7 16,-7 0 3-16,0-1 13 0,-7-7 24 16,7-3 25-16,0-4 8 15,0-8 5-15,7-6-1 16,5-8-10-16,15-11-27 16,-1-4-23-16,13-3-10 15,-1 0 10-15,2-1 5 0,-1 8 5 16,-6 8 5-16,-1 3 8 15,-6 15 7-15,-6 3-11 16,-1 11-7-16,-5 3-21 16,-8 6-42-16,0 2-59 15,1 0-78-15,6 0-104 0,0-7-149 16,13-3-131-16,7-4-49 16,13-15 8-16,12-3 47 15,7-17 89-15</inkml:trace>
  <inkml:trace contextRef="#ctx0" brushRef="#br0" timeOffset="323140.6511">18062 7272 232 0,'39'-44'443'0,"0"6"97"16,-26 6 83-16,0 3-19 15,-13 7-104-15,-13 7-79 0,-7 11-67 16,1 4-65-16,-7 15-67 16,12 7-52-16,2 7-39 15,12 5-40-15,6 6-31 16,14-3-21-16,6 2-7 0,13-3-2 15,-6-5 3-15,-1 1 1 16,-6-10 13-16,-6 0 14 16,-14-3 13-16,-6-4 2 15,-13-4-4-15,-12 0-18 16,-15 0-53-16,-12-4-119 0,0 0-157 16,-7 1-271-16,1-1-200 15,-1-4-95-15,0 1-15 16,0-4 70-16,7 0 125 15</inkml:trace>
  <inkml:trace contextRef="#ctx0" brushRef="#br0" timeOffset="325236.1032">14016 4586 105 0,'19'-14'371'16,"-6"3"59"-16,6 0 54 15,-5 3-39-15,-2-3-98 16,-4 4-79-16,-2 0-57 15,0-1-54-15,-6 5-51 0,0 3-30 16,0 3-16-16,-6 12-3 16,0 3-1-16,-8 7 2 15,1 1 8-15,6 8-4 16,-5-4-7-16,5-1-10 16,-6-8-4-16,13 2 12 0,-7-10 22 15,1 3 27-15,6-9 7 16,-6-3 1-16,6-4-3 15,0-4-18-15,0-7-38 16,6-4-41-16,7-7-31 16,0 0-36-16,13-3-38 15,7-1-36-15,-1 4-19 16,7 3-9-16,7 8 5 0,-1 4 20 16,2 7 28-16,-2 7 27 15,-7 4 19-15,-5 4 17 16,-7 0 14-16,-6 0 9 15,0-5 6-15,-7 2 9 0,-7-5 8 16,0-3 5-16,2 0-3 16,-8-8-14-16,0-4-12 15,6-3-12-15,6-3-10 16,8-8-7-16,0 4 2 16,5-5 13-16,-5 4 12 15,0 9 15-15,-1 3 17 0,-5 3 17 16,-8 8 16-16,7 7 8 15,-6 0 8-15,-7 3 0 16,6 4-11-16,-6 1-12 16,7 3-30-16,-1-4-52 15,-6-3-92-15,13 0-167 16,-6-5-133-16,13-2-69 16,-1-4-21-16,0-8 22 0,8 0 76 15</inkml:trace>
  <inkml:trace contextRef="#ctx0" brushRef="#br0" timeOffset="326054.5363">15455 4463 47 0,'14'-9'247'0,"-14"6"17"16,6-5 4-16,0 5 3 16,-6-5-9-16,-6 5-24 0,0-1-36 15,-1-4-32-15,0 5-25 16,-13 3-20-16,1-4-14 15,-7 4-14-15,-13 0-9 16,0 4-7-16,-6 3 2 0,-8 1-3 16,8 3-4-16,-1 3-6 15,7 1-6-15,7-1-8 16,5 2-6-16,8-2-3 16,12-3-6-16,1 3-3 15,6-2-5-15,6-1-2 16,1-5-5-16,0 2-7 15,-1-1-1-15,0-3-6 0,-6 0-3 16,0-1-4-16,0 2-1 16,0-2 2-16,0-3-3 15,0 3 2-15,0-3 0 16,0 0 1-16,0 5-4 16,0-5-2-16,0 0 1 15,0 0 0-15,0 0 1 0,0 0 0 16,0 0 0-16,0 0 1 15,0-5-2-15,0 5-3 16,0 0-2-16,0-3 2 16,0 3-1-16,0 0-1 15,0 0-1-15,0 0 0 16,0 0 2-16,0 3-4 0,7 2 0 16,-1-1 4-16,8-1 1 15,-2 4 4-15,8 4 4 16,6-3 7-16,1 2 5 15,5 1 8-15,-6 0 10 16,7 3 6-16,-8 5 5 0,1-4 2 16,-6 3 3-16,0-3 1 15,-14 3-1-15,-6-3-3 16,0-4-3-16,-13-1-4 16,-6 2-8-16,-1-1-21 15,-6-4-37-15,-7-3-57 16,1 3-74-16,5-7-115 0,1 0-177 15,7-7-126-15,6 0-46 16,0-5 10-16,0-5 47 16,6-6 102-16</inkml:trace>
  <inkml:trace contextRef="#ctx0" brushRef="#br0" timeOffset="326557.257">14908 4542 165 0,'0'-6'332'0,"0"1"67"16,14 10 3-16,-8 1-15 15,6 5-32-15,2 11-25 0,-8 7-32 16,7 9-31-16,-7 2-30 16,2 8-33-16,-8 2-34 15,0 2-30-15,-8 0-36 16,-4-6-35-16,5-1-25 15,1-8-17-15,-1-8-9 0,0-7-5 16,-5-5-14-16,6-5-21 16,-2-9-24-16,2-10-34 15,-7-7-39-15,13-9-45 16,7-6-36-16,5-11-28 16,8-12-29-16,13 2-5 0,6-9 21 15,7 1 45-15,19 6 75 16,6 0 70-16,1 9 75 15,0 6 55-15,-1 8 36 16,-12 10 24-16,-1 9-1 16,-12 10 3-16,-7 10-1 15,-13 9 5-15,-13 6 7 16,-19 4 3-16,-7 1-3 0,-13-1-10 16,-13-4-10-16,-1 2-20 15,-11-6-23-15,-8-6-56 16,7 0-83-16,-7-4-107 15,13-8-205-15,1-3-178 0,19-3-93 16,6-11-20-16,20-1 31 16,20-8 76-16</inkml:trace>
  <inkml:trace contextRef="#ctx0" brushRef="#br0" timeOffset="327756.1449">17300 4616 38 0,'0'0'349'0,"0"3"67"16,-7 8 56 0,7 1-25-16,-7 9-78 0,1 2-68 15,-1 2-60-15,1 4-48 16,0-3-34-16,-8 0-17 16,8-1 0-16,0-6 2 15,-1-5 14-15,0-3 9 0,-6-4-5 16,0-3-18-16,0-4-28 15,1-7-32-15,-2-8-44 16,8-3-38-16,6-7-36 16,6-5-33-16,14-4-19 15,19 2-8-15,7 3-3 0,5 4 8 16,2 6 19-16,12 11 23 16,0 8 18-16,-7 12 10 15,1 3 7-15,-7 6 5 16,-6 1 3-16,-14 0 3 15,2-1 1-15,-16 2 5 16,2-9 10-16,-7-2 4 16,1-5 2-16,-8-3-3 0,0-8 0 15,8-7-4-15,-2-4-14 16,15-7-7-16,5 1-7 16,-6-6 0-16,7 2-1 15,-7 4 0-15,0 6 10 16,-7 7 12-16,1 12 10 0,-7 3 5 15,-6 7 2-15,6 9 4 16,-7-2 0-16,0 1-7 16,1 1-10-16,0-1-26 15,-1-8-36-15,0 1-39 16,8-5-49-16,-1-6-67 0,13-4-92 16,0-6-92-16,6-9-73 15,1-4-50-15,-1-6-7 16,1-5 38-16,-7 0 110 15,0 5 173-15,-7 0 185 16,8 10 205-16,-8 8 144 16,1 10 98-16,-1 16 38 15,1 6-17-15,-7 12-47 0,-6 11-98 16,-14 11-75-16,-6 6-58 16,-7 8-49-16,-6 0-38 15,1-3-22-15,-1-8 7 16,6-11 36-16,-6-10 21 0,-1-15 10 15,8-8 7-15,-7-13-11 16,0-17-42-16,13-10-64 16,6-15-46-16,21-7-35 15,12-11-34-15,13-11-23 16,26-3-3-16,6-1 5 16,20-3 14-16,-6 10 17 0,6 13 24 15,1 8 28-15,-14 13 34 16,-6 12 29-16,-14 13 23 15,-19 4 24-15,-13 11 26 16,-19 3 22-16,-14 5-1 16,-19-1-11-16,-19 0-16 15,-20 0-50-15,-7 1-90 0,-6-4-121 16,-7-1-196-16,6-3-231 16,14-3-124-16,7-4-35 15,25-8 32-15,7-7 77 16,26-4 170-16</inkml:trace>
  <inkml:trace contextRef="#ctx0" brushRef="#br0" timeOffset="328778.0761">22154 4582 167 0,'26'-10'430'16,"0"-5"53"-16,-7 4 49 15,14 1 1-15,-7-5-167 16,-6 3-103-16,6 5-67 16,-1 0-47-16,2 7-32 0,-7 7-23 15,-1 8-4-15,-6 4 0 16,-13 6 10-16,0 4 0 15,-13 4-7-15,-6-4-14 16,6 1-8-16,-7-9 8 16,0 1 9-16,8-7 11 15,-2-4 1-15,-5-7-3 0,-1-4-10 16,8-4-22-16,-2-11-26 16,1-3-27-16,13-7-23 15,7-5-23-15,5-3-34 16,14 1-35-16,14 1-40 15,12 6-27-15,6 7-11 0,1 7 5 16,0 7 14-16,-1 8 28 16,-11 7 35-16,-2 1 30 15,-13 2 20-15,1-3 14 16,-13 0 14-16,-8-1 15 16,8-2 11-16,-14-5 6 0,-6-6 4 15,7-1 4-15,-7-7 1 16,7-3-8-16,12-5-4 15,7-2-5-15,13 2 1 16,1 5 6-16,11-1 6 16,-11 11 18-16,-1 4 20 15,-13 11 12-15,-7 8 2 16,-19 6-1-16,0 4-9 0,-6 4-32 16,-7-3-47-16,7-4-43 15,6-1-41-15,0-6-41 16,19-5-43-16,7-7-28 15,20-7-10-15,19-7 15 16,0-7 21-16,6-13 34 0,2 2 55 16,-2-8 68-16,-6-1 75 15,-13 3 67-15,-7-3 57 16,-12 9 43-16,-7-1 17 16,-12 7-14-16,-8 8-29 15,0 4-35-15,-6 10-34 0,-6 5-28 16,6 10-17-16,6 8-6 15,8 4 1-15,-1-1-1 16,13 4 0-16,-7 4 5 16,7-5 5-16,-6-3 6 15,-8 0 5-15,-12-2-2 16,-6-6-7-16,-13 2-26 0,-27-5-54 16,-13 0-88-16,-6-4-112 15,-20-2-233-15,0-1-177 16,2-4-82-16,-9-3-7 15,7-4 45-15,7-4 87 16</inkml:trace>
  <inkml:trace contextRef="#ctx0" brushRef="#br0" timeOffset="329918.7297">11468 7810 245 0,'19'-18'426'16,"1"-4"58"-16,-14 7 48 15,0 0-74-15,-6 1-117 0,-6 10-87 16,-20 8-39-16,-19 10-11 15,-27 12-10-15,-26 22 5 16,-26 17 7-16,-38 24-8 16,-21 13-20-16,-13 19-36 15,-12 3-33-15,19 5-36 0,6-12-30 16,27-7-27-16,20-11-43 16,12-14-55-16,13-8-67 15,20-16-83-15,19-9-112 16,20-8-193-16,13-19-104 15,26-6-28-15,19-19 22 16,20-11 60-16,20-14 105 0</inkml:trace>
  <inkml:trace contextRef="#ctx0" brushRef="#br0" timeOffset="330289.8468">11063 8015 209 0,'14'-11'422'15,"-2"7"36"-15,2 1 28 16,-8 3-33-16,14 3-119 15,-1 17-70-15,7 5-17 16,20 15 20-16,0 11 11 0,12 12-10 16,1 13-28-16,6 5-31 15,0 7-40-15,7 4-53 16,0-1-48-16,-7-3-51 16,7-7-51-16,-14-12-62 15,0-2-70-15,-12-17-91 16,-7-2-168-16,-19-11-172 0,-14-7-71 15,-12-13-5-15,-14-5 32 16,-6-10 74-16</inkml:trace>
  <inkml:trace contextRef="#ctx0" brushRef="#br0" timeOffset="331610.0609">6770 9671 151 0,'6'-11'367'0,"0"0"26"16,2 11 31-16,-2 0-40 15,6 11-126-15,-4 4-65 16,-2 10-30-16,-6 6-12 16,-6 5-21-16,-2 0-20 15,2 5-14-15,-6-9-5 0,4-2 13 16,2-5 39-16,0-6 33 16,6-4 15-16,-7-8 5 15,7-7-4-15,0-7-26 16,7-12-48-16,5-3-43 0,8-8-27 15,13-6-33-15,-1-1-22 16,14-3-14-16,-1 7-8 16,8 4-8-16,-1 7-4 15,0 10 11-15,6 12 0 16,-12 9-3-16,0 8-9 16,-14 9-3-16,1 6-8 15,-14-1-3-15,-5-2 3 0,-8-4 12 16,1-3 15-16,-7-8 13 15,0-2 10-15,0-4 4 16,-7-12-2-16,1-4-13 16,12-9-23-16,1-10-19 15,13-2-12-15,12-4-3 16,1 4 2-16,-1-1 12 16,13 8 28-16,-12 8 32 15,6 7 27-15,-6 7 18 16,-1 10 14-16,-13 5 8 15,1 10-2-15,-6 2-14 0,-2 2-21 16,-5 0-39-16,-1 0-54 16,8-2-76-16,-8-2-125 15,0-4-186-15,8-6-119 16,-1-4-38-16,13-11 7 16,0-3 49-16,6-8 112 15</inkml:trace>
  <inkml:trace contextRef="#ctx0" brushRef="#br0" timeOffset="332697.9455">8574 9660 209 0,'20'-18'419'16,"-14"-5"70"-16,-12 6 54 16,-14-2-51-16,-19 5-105 15,-13 6-69-15,-19 5-43 16,-1 6-47-16,-6 5-33 16,0 10-31-16,19 5-30 15,7 6-28-15,26 7-27 16,19 0-20-16,27 5-21 15,19-1-16-15,12 0-9 0,8-3-6 16,7 0-7-16,-7-4-4 16,-14-7 6-16,-6 3 23 15,-13-8 35-15,-20 2 30 16,-6-5 22-16,-19 0 15 16,-13-3-1-16,-1 3-15 15,-13-7-32-15,14 1-29 16,-7-2-28-16,13-3-21 15,0 1-13-15,6-4-13 0,7-2-5 16,7 3-3-16,-8-5 6 16,8 3 6-16,0-3 10 15,-1 0 11-15,7 0 1 16,-7 0 6-16,7 0-1 16,0-3 3-16,-6 3-2 15,6-5 0-15,0 3 0 16,6-2-8-16,-6-4-7 15,7 5-15-15,0-1-19 16,-1-4-31-16,0 1-26 0,0 0-24 16,8 0-21-16,-8-4-20 15,8 0-17-15,-8 0-10 16,1-4-14-16,-1-3-21 16,7-4-38-16,-6-4-57 15,-7-6-51-15,-7 3-36 16,0-9 0-16,-5 1 44 15,-1 1 115-15,-1 0 171 0,2 3 167 16,-2 8 141-16,2 2 92 16,-2 5 35-16,8 7-2 15,-1 11-24-15,-5 11-20 16,12 14-9-16,-8 16 2 16,8 14 4-16,0 15-22 15,0 6-46-15,8 7-55 16,-8 9-53-16,-8-3-48 0,8-5-37 15,-6-11-33 1,0-7-31-16,0-11-33 0,-8-11-47 16,1-15-51-1,-7-10-53-15,-6-13-39 0,7-16-40 16,-1-12-37-16,1-19-43 16,6-13-47-16,7-13-20 15,-1-12 6-15,14-6 92 16,12-7 148-16,20 8 163 15,13 0 158-15,20 7 117 16,19 7 85-16,7 7-4 16,13 17-68-16,-14 8-62 0,1 13-42 15,-19 14-24-15,-8 15-13 16,-25 7 1-16,-21 15 12 16,-31-1 19-16,-20 8 4 15,-26 4-9-15,-20-4-18 16,-19 0-31-16,0 0-71 15,-7-7-112-15,7 0-156 16,12-5-282-16,20-10-149 0,14-4-75 16,13-10 1-1,26-8 62-15,18-4 120 0</inkml:trace>
  <inkml:trace contextRef="#ctx0" brushRef="#br0" timeOffset="333390.499">10816 8179 156 0,'-7'20'304'16,"14"13"61"-16,0 10 45 15,-7 17 2-15,0 12-20 16,0 13-53-16,-14 13-72 16,2 9-75-16,-2-1-62 15,2-3-47-15,-2-4-36 16,-5-7-39-16,-1-8-54 0,-6-4-71 16,-13-7-164-16,0-7-149 15,-7-11-80-15,1-4-26 16,-1-10 16-16,1-12 52 15</inkml:trace>
  <inkml:trace contextRef="#ctx0" brushRef="#br0" timeOffset="334031.9492">9624 10040 47 0,'-13'-9'391'0,"13"-3"45"16,19-6 31-16,21-4 29 0,17 8-174 15,16-5-113 1,-2 12-60-16,8 7-36 0,-8 7-25 16,-12 8-17-16,-13 14-10 15,-14 4-4-15,-13 4 5 16,-19 3 15-16,-6-4 15 15,-7-3 8-15,-7-4 9 16,0-3 15-16,-6-7 5 16,7-5-13-16,6-6-19 15,6-8-32-15,14-12-45 16,6-6-55-16,20-3-57 16,12-12-46-16,7-1-28 0,1 5 2 15,6 7 17-15,-1 4 27 16,-6 11 36-16,0 7 34 15,-6 7 27-15,-1 4 12 16,-12 7 9-16,-1 0 4 16,-12 1 5-16,0-4 11 15,-1-8 10-15,-5 0 6 16,-2-7 2-16,8-4-1 16,-1-6-4-16,14-13-17 0,0-2-16 15,12-4-8-15,-6-1 4 16,-7 1 13-16,1 7 11 15,-7 3 38-15,-6 12 40 16,0 7 36-16,-7 11 12 16,-1 7 1-16,2 4-3 15,-2 4-28-15,8 4-36 16,-7-5-56-16,1-2-67 16,-2-6-72-16,8-3-72 15,6-2-108-15,-7-12-161 0,7-4-118 16,-6-6-25-16,0-13 18 15,-1-6 44-15,1-7 94 16</inkml:trace>
  <inkml:trace contextRef="#ctx0" brushRef="#br0" timeOffset="334412.0236">11435 9953 56 0,'39'-11'404'0,"-6"15"105"16,5 15 91-16,-5 13 75 16,-1 16-103-16,2 14-113 0,-1 12-93 15,-7 6-87 1,-1 4-81-16,-5 4-75 0,0-7-58 15,-14-4-36-15,0-11-24 16,-12-11-9-16,-14-11-12 16,-12-19-19-16,-1-10-29 15,-6-15-24-15,-1-22-32 16,2-11-41-16,11-19-44 16,21-13-43-16,12-8-42 15,34-8-10-15,19-7 19 16,25 7 49-16,14 8 62 0,6 11 74 15,-6 14 84-15,-7 16 54 16,-19 17 36-16,-20 15 13 16,-26 11 13-16,-26 7 15 15,-26 7 7-15,-26 1-4 16,-20-1-9-16,-6-3-16 16,-13 1-24-16,6-5-49 15,14-4-76-15,5-2-177 0,27-5-173 16,27-7-92-1,24-11-46-15,27-4 3 0,27-10 42 16</inkml:trace>
  <inkml:trace contextRef="#ctx0" brushRef="#br0" timeOffset="334964.6715">12530 9811 183 0,'13'-26'404'0,"6"1"44"0,14-2 32 16,0 5-45-16,-1 8-146 16,7 2-89-16,-7 12-50 15,1 5-27-15,-7 9-19 16,-12 5-16-16,-14 6-4 16,0 4 0-16,-14 5-2 15,-12-5 8-15,1 0 11 16,-2-8 15-16,1-1 5 15,0-6-2-15,0-11-7 16,0-3-29-16,13-6-49 0,13-13-58 16,0-2-54-1,20-6-45-15,5-2-30 0,8 0-12 16,6 7 12-16,7 4 24 16,-7 6 31-16,6 8 33 15,-6 8 30-15,1 8 21 16,-15 1 15-16,-5 3 12 15,0 2 17-15,-7-3 18 16,0-4 19-16,-6-4 9 16,-1-3-1-16,0-8-8 15,-6-3-17-15,6-4-25 0,8-4-33 16,-1-3-19-16,7 2-9 16,-8 7 1-16,8 1 6 15,0 12 13-15,-7 3 11 16,0 11 10-16,-6 7 0 15,5 5-13-15,2-1-39 16,5-4-56-16,7 2-92 16,6-13-130-16,14-3-115 15,19-11-66-15,7-11-6 16,6-10 32-16,7-8 83 16</inkml:trace>
  <inkml:trace contextRef="#ctx0" brushRef="#br0" timeOffset="335178.043">13840 9760 201 0,'52'-45'382'0,"-20"9"125"16,-13 6 84-16,-11 0 2 15,-8 13-66-15,-8 5-97 16,-4 12-81-16,-2 12-81 16,8 10-66-16,12 10-47 15,14 9-39-15,6 6-33 16,7 1-28-16,6 0-21 0,-7-4-16 16,-6-7-14-16,-18-5-40 15,-28 1-60-15,-26-8-66 16,-26 2-84-16,-25-5-174 15,-27 0-185-15,-7-8-68 16,-5-3 1-16,6-7 35 16,-1-4 65-16</inkml:trace>
  <inkml:trace contextRef="#ctx0" brushRef="#br0" timeOffset="336468.0429">15761 8170 63 0,'7'0'160'0,"0"3"8"16,-7-3-4-16,0 4-9 15,0-4-21-15,-7 2-25 16,0 4-27-16,7-4-16 15,-6 2 3-15,0-4 6 16,0 4 12-16,-8 3 10 16,1 1 25-16,0 3 15 0,-6 11 11 15,5 7 13-15,-5 11 12 16,-1 12 18-16,1 17 6 16,-14 15 8-16,1 19-6 15,-7 7-19-15,0 3-26 16,5-3-35-16,2 4-36 15,7-7-41-15,-9-9-48 0,2-6-51 16,-7-13-64-16,6-8-79 16,-5-12-152-16,5-15-145 15,1-12-57-15,-1-13-6 16,13-19 34-16,0-15 64 16</inkml:trace>
  <inkml:trace contextRef="#ctx0" brushRef="#br0" timeOffset="336949.7346">16270 8199 176 0,'59'11'313'15,"18"7"25"-15,22 7 12 16,31 8-11-16,32 12-23 0,41 6-29 16,25 11-29-16,20 8-31 15,5 2-26-15,1 6-31 16,-5-1-36-16,-8-4-31 16,-26-3-27-16,-14-5-22 15,-25-2-20-15,-26-5-18 16,-26-2-27-16,-27-6-31 0,-18-2-42 15,-27-8-50-15,-19-7-105 16,-20-3-176-16,-26-8-89 16,-13-3-33-16,-27-9 8 15,-12-3 35-15,-13-7 96 16</inkml:trace>
  <inkml:trace contextRef="#ctx0" brushRef="#br0" timeOffset="337913.968">14902 10125 276 0,'38'-14'420'0,"-5"-4"51"16,7 3 31-16,-1 4-107 16,-1 7-107-16,1 1-71 15,-6 10-42-15,7 8-24 16,-14 6-9-16,-7 8-8 16,-13 5-13-16,-6 6-16 0,-6 0-22 15,-7-4-24-15,-1 1-17 16,2-7-7-16,-8-7 8 15,-6-2 7-15,7-11 6 16,-7-2-1-16,-1-8-4 16,1-8-9-16,20-6-32 15,6-11-41-15,13-4-43 16,13-12-31-16,20 0-19 0,13-2-9 16,6 6 10-1,6 8 23-15,1 7 33 0,-1 11 29 16,1 11 15-16,-6 11 8 15,-8 3 8-15,-12 5 6 16,-8 2-1-16,-11 1 1 16,-1-3 9-16,-14-4 15 15,2-1 11-15,-14-7 2 16,0-3 0-16,0-4 3 16,-6-6-9-16,-2-6-22 0,8-6-32 15,-6-5-29-15,6-2-21 16,0-1-15-16,6-3-4 15,8 7 4-15,5 4 28 16,7 11 38-16,0 7 38 16,7 7 25-16,-13 8 15 15,0 7 12-15,-1 3-6 16,1 4-11-16,-8 0-16 0,2-3-18 16,-8 1-28-16,0-6-44 15,1 1-67-15,-14-7-149 16,1 0-155-16,-8-9-78 15,8-1-25-15,0-5 15 16,6-9 52-16</inkml:trace>
  <inkml:trace contextRef="#ctx0" brushRef="#br0" timeOffset="338262.1761">16406 9927 156 0,'0'-10'261'0,"8"-1"28"16,-8 3-20-16,6 0-21 16,-6 2-25-16,6 3-26 15,-6-2-42-15,0 2-44 0,0 3-30 16,0-4-20-16,0 4-12 15,-6 0-4-15,6 0-3 16,-6 0-8-16,6 0-10 16,-8 0-10-16,8 4-12 15,0-4-12-15,-6 3-11 16,0-3-20-16,6 5-32 16,-7-5-67-16,1 3-104 15,-1 1-91-15,-6-2-41 16,7-2-11-16,-8 4 19 15</inkml:trace>
  <inkml:trace contextRef="#ctx0" brushRef="#br0" timeOffset="339514.6458">16629 10004 184 0,'-7'-10'383'15,"0"-5"49"-15,1 1 36 16,-1-1-75-16,-5 1-103 0,4 2-75 15,-4 1-51-15,-2 4-42 16,-5 7-28-16,-13 0-14 16,6 7-2-16,-7 7-4 15,1 5 4-15,-1 7 3 16,13-1-1-16,0 9-11 16,8-2-13-16,5 1-13 15,14-4-13-15,5 1-9 16,14-1-4-16,7-3-2 15,13-4-3-15,-7-1-5 16,7 2-3-16,-7-5-3 0,-7-3-2 16,1 0-2-16,-13-1-1 15,-8-3 1-15,-5 0 4 16,-14 1 3-16,-5-2 3 16,-8 1 3-16,-6-1 5 15,-7 2 6-15,-6-5 1 16,1 4 5-16,-2-4 2 15,-5 0-1-15,5 2 0 0,1-6-1 16,6 0 0-16,7 2-3 16,0-5-1-16,7 3-2 15,-1-3-6-15,0 0-6 16,1 4-10-16,0-4-17 16,-1 0-28-16,-6 0-28 15,7 0-26-15,-1-4-22 16,7 4-16-16,-7-3-1 15,1-2 19-15,6 2 16 16,6 0 22-16,1 3 20 16,6-5 18-16,0 1 8 0,0 1-1 15,0 3-3-15,0-4-14 16,0 4-32-16,0 0-69 16,0 0-88-16,0 0-97 15,13-3-71-15,-7-1-21 16,8-3 15-16,4-4 58 15</inkml:trace>
  <inkml:trace contextRef="#ctx0" brushRef="#br0" timeOffset="339801.9078">16381 10125 257 0,'19'-18'452'0,"-13"7"47"15,8 4 42-15,-14 7-48 16,0 7-120-16,0 8-80 15,6 14-36-15,-6 4-6 16,0 11-13-16,6 11-25 16,-6 3-31-16,-6 13-34 15,6 2-34-15,-12 4-32 0,4 3-33 16,2-3-35-16,0-7-40 16,-7-5-47-16,-1-9-64 15,-4-12-61-15,-2-8-71 16,0-10-89-16,1-12-128 15,-7-6-98-15,6-20-20 16,0-9 16-16,1-16 52 16,13-10 92-16</inkml:trace>
  <inkml:trace contextRef="#ctx0" brushRef="#br0" timeOffset="340052.0159">16550 10203 120 0,'72'-42'357'15,"0"17"48"-15,-14 7 48 16,-5 15-34-16,-21 6-116 16,-13 15-61-16,-5 5-41 15,-14 2-31-15,-14 1-28 16,-12-1-19-16,-13 1-16 0,0 0-15 16,-13-4-13-16,-13-5-20 15,6-1-36-15,-6-3-63 16,13-4-87-16,-1-6-179 15,8-3-158-15,19-7-79 16,13-8-25-16,13-4 20 16,13-6 63-16</inkml:trace>
  <inkml:trace contextRef="#ctx0" brushRef="#br0" timeOffset="340496.0004">16361 9019 41 0,'-46'-29'352'0,"7"3"58"16,7 1 44-16,-1 3-26 16,7 8-110-16,13 2-88 15,20 5-65-15,19 7-38 16,33 4-25-16,32 14-14 16,26 4-2-16,33 11 1 15,25 7 7-15,21 8-5 0,19 6-13 16,0 8-9-16,-20 1-11 15,-5-1-8-15,-21 8-14 16,-25-4-15-16,-14-1-13 16,-19-2-20-16,-26-5-34 15,-14-2-51-15,-19-13-79 16,-13 2-152-16,-13-12-142 16,-19-7-62-16,-7-9-10 15,-7-2 26-15,7-8 63 16</inkml:trace>
  <inkml:trace contextRef="#ctx0" brushRef="#br0" timeOffset="341493.6985">18550 10251 205 0,'-19'0'464'15,"12"-5"39"-15,1-2 20 16,12 0-25-16,14-4-206 16,6 4-134-16,1 7-71 15,5 0-28-15,-6 10-7 16,-7 9 4-16,-5 6 6 16,-8 4 6-16,-12 4 0 15,-8 1 2-15,2-5-4 16,-8 0-1-16,7-7 10 0,-7-4 4 15,8-6 3-15,-8-10-8 16,13-2-10-16,-6-6-16 16,20-8-42-16,-1-5-53 15,21-7-49-15,-2 1-35 16,15-1-19-16,-2 1-7 16,-5 9 14-16,-1 6 37 15,1 6 36-15,-7 8 30 16,0 6 17-16,-13 6 11 15,0-2 3-15,-6 4 4 0,-1-3 11 16,0-4 10-16,-6-1 5 16,14-5 5-16,-8-5 5 15,14-7 0-15,-1-5-2 16,1-3-14-16,6 1-5 16,-6-4-4-16,-1 2-5 15,1 9 14-15,-1 0 25 16,1 7 23-16,-7 7 18 0,6 9 11 15,-5 2 6-15,5 1-9 16,1 2-28-16,0 1-26 16,-2-4-29-16,9-4-32 15,-1-2-27-15,0-9-32 16,7-3-21-16,-7-6-16 16,0-6-8-16,-1-6-12 15,-5-5-10-15,0 2 11 0,6-6 19 16,-7 2 29-1,7 7 38-15,1 7 60 0,-1 4 73 16,-7 10 63-16,7 12 50 16,-13 8 33-16,-6 14 11 15,-14 9-10-15,-6 6-29 16,-6 10-46-16,-7 0-46 16,0 1-41-16,-1-2-25 15,1-5-25-15,-6-8-19 16,5-12-12-16,1-7-14 15,1-10-23-15,-1-11-27 0,6-16-31 16,14-11-25-16,6-14-28 16,18-14-32-16,22-11-53 15,13-12-59-15,18-3 3 16,27-1 78-16,13 9 101 16,6 1 95-16,-7 14 105 15,-5 9 102-15,-21 11 44 16,-18 16-30-16,-21 3-56 15,-25 11-36-15,-26 4-19 16,-14 7-12-16,-26-3-9 0,-13 2-8 16,-6 1-16-1,-6-3-45-15,6 2-67 0,6-5-126 16,6-3-178-16,15-2-101 16,5-2-43-16,20-6 4 15,13-7 42-15</inkml:trace>
  <inkml:trace contextRef="#ctx0" brushRef="#br0" timeOffset="342094.0847">20369 9602 208 0,'26'-29'397'15,"0"3"39"-15,0 7 53 16,-7 12-49-16,1 11-85 0,0 6-60 16,-14 13-32-16,7 2-14 15,-13 4-34-15,6 5-41 16,1-9-33-16,0 1-20 16,-7-4-4-16,6-8-2 15,-6-7-7-15,0 1-10 16,6-12-14-16,-6-3-23 15,7-7-53-15,6-9-61 0,7-2-59 16,5-1-46-16,1-4-33 16,14 9-24-16,-7 4 12 15,6 5 29-15,-1 7 39 16,-5 10 36-16,-13 2 34 16,0 7 29-16,-14 6 18 15,0-3 12-15,-12-2 15 16,0-1 14-16,6-2 6 15,-8-5 1-15,8-7-4 16,8-7-14-16,4-5-20 0,15-5-13 16,11-10-6-16,15 2-2 15,-1-4 7-15,0 6 17 16,-6 2 25-16,-8 10 27 16,-11 7 31-16,-15 11 15 15,2 12 10-15,-14 3 0 16,0 12-7-16,-6-3-19 0,6 6-43 15,0-4-49-15,6-7-57 16,6-1-73-16,15-10-124 16,19-7-162-16,12-8-106 15,8-8-32-15,11-9 10 16,2-14 45-16,6-5 111 16</inkml:trace>
  <inkml:trace contextRef="#ctx0" brushRef="#br0" timeOffset="342393.9407">21984 9477 41 0,'53'-44'389'16,"-21"8"91"-16,-6 7 65 15,-19 2 50-15,-14 5-106 16,-6 11-105-16,-6 11-75 16,-7 4-62-16,6 15-47 15,1 3-45-15,12 7-46 16,7 7-34-16,13 6-29 16,7-3-15-16,13 6-13 15,-1-8-4-15,-6-1 0 0,-1-4 1 16,-5-2 20-16,-20-5 23 15,-12 2 23-15,-21-6 18 16,-7 1 15-16,-18 0 0 16,-1-3-17-16,0-2-26 15,2-2-21-15,4-1-35 16,7-2-57-16,7-1-93 16,7-5-139-16,-1 2-295 15,1-4-157-15,-8-8-67 0,-5-4-2 16,-14-6 64-16,-19-4 125 15</inkml:trace>
  <inkml:trace contextRef="#ctx0" brushRef="#br0" timeOffset="345534.0622">12830 1835 247 0,'25'-11'305'0,"9"0"18"15,-9-4-29-15,-5 5-90 16,6-1-42-16,-6 3-18 0,-8 1-4 15,-5 0-3-15,-1 3-2 16,-6 1-15-16,-6-1-25 16,-7 8-25-16,-13-1-15 0,-13 4-12 15,-13 8-14-15,-7 4-8 16,-12 6 0-16,-8 8 0 16,-6 3-3-16,-12 12 1 0,-15 6 0 15,-4 6-3-15,-9 5-3 16,-11 6-2-16,-14 9 3 15,-6 7 1-15,0 5 3 16,-8 7 4-16,8 0 0 0,6-3 9 16,0-6 1-16,7 2 0 15,0 4-3-15,-7-5-3 16,6 1 7-16,-6-1-8 16,0 1-3-16,-6 0-1 15,0 3 2-15,0 0-2 16,6 1-4-16,0 3-3 0,12-4-4 15,-4-3-3-15,4 0-4 16,2-5-3-16,-1-3-2 16,0-4-5-16,-6 1 1 15,-1 0-2-15,-6-1 1 16,0-3 3-16,0 4 2 0,8-4-6 16,4 0-2-16,8-4-1 15,7 0-1-15,5 1 0 16,7-1 0-16,7-4 11 0,-1 5 1 15,8-2 2-15,6-1-1 16,0-1 8-16,6-1 1 16,7 0 2-16,7-6 6 15,-2-1 4-15,15-3 3 16,-1-1-3-16,14-3-2 16,-1 3-2-16,7 5-3 0,0-5-3 15,-1 1-2-15,8-4-7 16,-1 0-4-16,1-1-7 15,-1-6-3-15,1 4-2 0,-1-5-5 16,1-2-3-16,12-1-7 16,1 3-5-16,-1-4-8 15,14 2-5-15,-1-1 3 16,7 3 3-16,7-2 8 0,-7-1 6 16,12-4 11-16,-5 0-1 15,6-3-4-15,7-4-5 16,-7 3-4-16,-1-2-2 15,8-2-3-15,0-2 2 0,-1-1 9 16,7 1 5-16,0-5 1 16,7 1-5-16,-7-1-6 15,7-3-8-15,-7 4-7 16,0-4 1-16,0 4 4 16,7 3 3-16,-7 0-13 0,-7-3-34 15,7 3-64-15,-6-3-92 16,-7 0-104-16,0-5-50 15,-6-2-8-15,-7-8 31 0,-14-4 59 16</inkml:trace>
  <inkml:trace contextRef="#ctx0" brushRef="#br0" timeOffset="346222.1172">4971 6682 103 0,'-52'-15'251'15,"7"4"28"-15,-1 4-3 16,13-1-11-16,1 5-15 0,6 3-22 16,13 3-31-16,-1 5-32 15,14 7-22-15,14 6-8 16,5 2-6-16,7 6-3 16,20 8-8-16,-1-1-10 0,20 8-12 15,14 0-12-15,6 4-13 16,12 0-9-16,7-2-7 15,14 6-5-15,-7 0-1 16,6-1 0-16,-7 0 5 0,-5 5-4 16,-7-6-7-16,-1 1-4 15,-6-2-7-15,1-2-6 16,-7-7-9-16,-7 0-3 16,0-3-1-16,0-4-1 0,-6 0 0 15,-7-7-9-15,-13-1-3 16,1-3-4-16,-15-3-4 15,-5-5-1-15,-1-3-2 16,-12 0 6-16,-1-3 4 16,1-5 1-16,-14 0-1 15,8-6-3-15,-14 0-7 0,6-5-12 16,-6-7-9-16,-6 1-8 16,6-12-5-16,-14 0-9 15,8-6-4-15,0-8-4 0,-1-4-5 16,7-8-10-16,13-2-3 15,7-6 5-15,6-1 7 16,13-5 4-16,0 3-2 16,13 5-30-16,1-1-97 15,-2 7-140-15,1 4-91 16,-6 8-44-16,6 4-8 16,-6 3 32-16</inkml:trace>
  <inkml:trace contextRef="#ctx0" brushRef="#br0" timeOffset="361438.0673">6437 12143 117 0,'-20'-2'424'0,"8"-6"57"15,-1 4 44-15,6-3 10 16,7-3-172-16,7 2-106 16,12 1-69-16,14-5-48 15,19-2-34-15,27-1-23 16,24 0-5-16,27-3-4 15,27 0-1-15,25-4-1 16,20 0-5-16,7 0-8 0,6 1-23 16,-6-2-30-1,-14 0-37-15,-19 6-39 0,-33 5-53 16,-25 2-51-16,-41 3-60 16,-44 7-80-16,-58 7-74 15,-41 7-37-15,-38 5 9 16,-46 6 39-16,-26 2 94 15,-19 5 164-15,-14 1 170 0,1 0 137 16,-7-1 95-16,20 2 41 16,25-4-12-16,32-5-57 15,35-2-58-15,50-6-56 16,41-5-51-16,57-5-17 16,60-12-7-16,51-1-3 15,46-13-8-15,32-4-11 0,7-2-9 16,0 0-42-16,-12 0-74 15,-21-2-175-15,-32 9-150 16,-45 3-78-16,-60 4-36 16,-65 5 5-16,-65 6 53 15</inkml:trace>
  <inkml:trace contextRef="#ctx0" brushRef="#br0" timeOffset="365876.4584">7297 12529 266 0,'137'7'380'0,"72"-7"35"16,103-7 35-16,118-11-110 0,138-8-92 16,149-15-44-16,123-10-2 15,118-7 6-15,58-5 19 16,7 5-2-16,-66 6-15 15,-83 8-34-15,-98 15-46 16,-99 4-53-16,-97 9-89 16,-92 7-78-16,-90 0-73 15,-72 6-65-15,-79-1-67 0,-83 0-69 16,-73 4-72-16,-91 0-58 16,-85 8 5-16,-104-1 34 15,-117 0 54-15,-117 8 77 16</inkml:trace>
  <inkml:trace contextRef="#ctx0" brushRef="#br0" timeOffset="366199.9963">9512 12792 64 0,'-162'34'486'0,"71"-13"62"16,71-6 32-16,86-8 15 15,90-10-155-15,124-8-196 16,111-11-101-16,110-7-47 16,67-8-19-16,31 0-11 15,7-3 13-15,-20 0 5 0,-38 3-6 16,-53 0-13-16,-52 8-18 16,-52 0-24-16,-65 3-47 15,-46 4-43-15,-52 4-35 16,-52 4-35-16,-59 2-33 15,-52 5-30-15,-58 3-81 16,-59 4-116-16,-46 7-83 16,-59 4-27-16,-38 4 8 15,-52 4 33-15,-34 3 98 16</inkml:trace>
  <inkml:trace contextRef="#ctx0" brushRef="#br0" timeOffset="366436.1426">12471 12782 380 0,'-208'33'445'0,"31"-8"28"16,28-3 21-16,38 0-126 16,45-7-129-16,54-9-77 15,64-2-30-15,66-4-5 16,70-10 5-16,92-9 6 0,79-10 21 16,71-4 10-16,46-3-3 15,12 0-15-15,-19-5-34 16,-52 4-78-16,-52 3-125 15,-71 5-234-15,-86 4-208 16,-116 4-108-16,-145-2-47 16,-214-2 20-16,-313 6 68 15</inkml:trace>
  <inkml:trace contextRef="#ctx0" brushRef="#br0" timeOffset="369449.9764">15006 11221 334 0,'-13'4'410'0,"13"0"39"0,26-2 33 15,19-2-122-15,34-2-121 16,25-6-58-16,27 1-27 16,19-5-29-16,6-2-26 15,0-1-25-15,-6 0-17 16,-26 1-17-16,-27 3-16 15,-12 4-10-15,-32 3-4 16,-28-3 0-16,-32 7 2 16,-31 7 2-16,-41 0 0 15,-25 8 4-15,-26 4 5 0,-20-2 8 16,-6 9 4-16,-1-1 0 16,7-2 2-16,26 2-5 15,27-3-6-15,32-2-6 16,32-6-7-16,33-3-4 15,45-7-2-15,34-4 0 16,25-8-1-16,27-4-4 16,-8-3-2-16,-5 5-1 0,-27-5 0 15,-13 9 0 1,-39-2-1-16,-26 4 2 0,-33 8 1 16,-39-1 5-16,-18 8 8 15,-28 4 10-15,1 1 12 16,7 1 1-16,5-3 3 15,20 2 0-15,27-2-7 16,25 1-8-16,34-7-9 16,44-2-2-16,26-6-2 15,27-4 8-15,13-6 15 0,20-1 21 16,-8-4 18-16,-5-4 15 16,-21 2 9-16,-12 3 1 15,-26 2-12-15,-13 1-17 16,-20 3-40-16,-13 2-69 15,-14 1-102-15,-4 2-148 16,-8 3-249-16,6 3-135 16,20 4-49-16,7-3 17 15,6 0 71-15,19 0 127 0</inkml:trace>
  <inkml:trace contextRef="#ctx0" brushRef="#br0" timeOffset="370386.0689">18564 11327 257 0,'25'0'389'0,"21"-6"42"16,39-6 40-16,19 1-84 15,26-3-117-15,14-5-70 16,6 4-39-16,-7 1-37 16,-6-1-39-16,-26 4-37 15,-20 3-31-15,-32 0-14 16,-33 8-4-16,-40 0-2 0,-44 8 1 16,-26 4 8-16,-34 3 13 15,-25 3 19-15,-7 0 22 16,-7 3 19-16,8 2 18 15,11-5 7-15,22 1-4 16,25-1-12-16,32-7-20 16,33 0-17-16,52-4-24 15,39-3-16-15,32-8-11 16,33-7-8-16,20 0-2 16,-6-3-10-16,-8 3-5 0,-25 0-2 15,-26-1 3-15,-32 4 1 16,-34 6 0-16,-32 2 5 15,-33 2 9-15,-25 6 3 16,-21 4 4-16,-11 3 1 16,-2-1-1-16,1 1 0 15,13-1-2-15,12 0-8 16,20-2-9-16,21-1-7 16,24-5-7-16,21 2-6 0,26-4 0 15,18-4 6-15,15-4 10 16,-1 2 12-16,0-6 20 15,-6-4 27-15,-7 5 24 16,-7-1 23-16,-12 1 13 16,-7 0 3-16,-6 3-8 15,-1-3-17-15,-5 4-22 16,-2-1-21-16,-6 0-14 16,2 4-7-16,-2-3-4 15,0 3-4-15,-6 0 0 0,0-4 1 16,0 4 1-16,-6 0 0 15,0-4-2-15,-8 4-3 16,2 0-2-16,-2-3-2 16,8 3-12-16,-7 0-18 15,6 0-27-15,0 0-34 16,1 0-49-16,0-5-69 16,0 10-125-16,-2-5-144 0,-4 7-61 15,-8-3-8-15,-13-1 26 16,-12 1 59-16</inkml:trace>
  <inkml:trace contextRef="#ctx0" brushRef="#br0">16329 11100 241 0,'-33'0'404'16,"7"-7"43"-16,6 3 27 16</inkml:trace>
  <inkml:trace contextRef="#ctx0" brushRef="#br0" timeOffset="371545.3679">19410 11085 3 0,'20'8'338'0,"-14"-1"31"16,-6-3 18-16,8 2-20 15,-8-1-160-15,0-5-151 16,6 3-138-16,0 1-132 15,1 0-91-15,13-4-44 16,-8-4-4-16,2-3 34 16</inkml:trace>
  <inkml:trace contextRef="#ctx0" brushRef="#br0" timeOffset="372921.939">23646 9581 300 0,'0'-31'367'0,"-6"2"46"16,-8-3-28-16,-12-2-41 16,1 2-41-16,-15-2-40 15,-5 1-35-15,-8 4-29 16,1-5-27-16,-7 5-23 15,2 0-24-15,-9 4-26 0,1-4-20 16,0 3-17-16,-7-1-15 16,0 2-8-16,-6 0-8 15,0-4-7-15,-7 4-4 16,-13-2-1-16,1 1-2 16,-7 4-10-16,-13 1-4 0,5 2-2 15,-5 1-3-15,7 3-1 16,-8 4-3-16,-5 3 3 15,5 2-1-15,-5 6 4 16,5 0 2-16,1 4 3 16,6 2 0-16,7 2 1 15,-1 3 3-15,1 3-2 16,0 5 0-16,6 0-3 0,-6 2 1 16,6 4-1-16,0 2-2 15,0 2-2-15,13 4 0 16,2-3-1-16,4 6 0 15,14 0-3-15,0 1 2 0,6 0 2 16,7 3 0 0,7 1 5-16,12 3-1 0,7-1 3 15,6 1 1-15,7 0 1 16,6 1 2-16,1 1-1 16,6 3 3-16,6-3-1 15,1 2-2-15,6-4-1 16,0 4-1-16,7 0 0 15,-1-4 0-15,14 4-3 16,-1-9 1-16,14 2 2 0,6-4 0 16,7-1-4-16,6-3-3 15,7-3 3-15,6-5-3 16,0 1-6-16,6-5-3 16,7 2 3-16,2-5-2 15,10-3-2-15,1-5-3 16,1 1-2-16,-1-3-6 15,13-1-3-15,1-3-4 16,5-4-4-16,1 4-3 16,0-8-1-16,6 4 4 0,-5-7 4 15,5 3 5-15,-7-4 5 16,-5 2 8-16,6-6 4 16,-7 1 4-16,-7 0-2 15,1 1 1-15,0-5 0 16,-7 1-3-16,-6-5 4 15,-7 1-4-15,0-1 5 16,0-3-1-16,-12-4-1 0,-8-3 0 16,-6 0-3-16,-6 0 1 15,-7-5 1-15,-5-2-4 16,-9-1 2-16,1 1 4 16,-13-5 4-16,-6 5 10 15,-1-4 16-15,-5 3 21 16,-8 0 20-16,0 1 14 15,-6 2 11-15,-6 5 6 16,0 0-2-16,-8 4-9 16,2 2-11-16,-2 1-8 0,1 4-14 15,-7 4-11-15,8-1-13 16,-8 8-9-16,7-5-10 16,-7 5-7-16,8 0-3 15,-8-1-16-15,1 5-54 16,-14-1-112-16,-13 0-301 15,-19 4-161-15,-26-3-85 0,-40 3-34 16,-44 3 29-16,-60-3 100 16</inkml:trace>
  <inkml:trace contextRef="#ctx0" brushRef="#br0" timeOffset="375366.1497">8334 10628 278 0,'78'-16'412'0,"6"-2"66"16,1-11 16-16,-1-4-51 15,-11-6-60-15,-8-7-60 16,-13-4-47-16,-7-9-44 16,-12-3-41-16,-20-4-44 15,-13-8-41-15,-13 1-33 16,-26-4-31-16,-7 1-22 0,-32-2-12 15,-13 6-1-15,-27 2-2 16,-18 4 2-16,-21 3 3 16,-18 5 2-16,-8 10-1 15,-6 4 8-15,6 8 5 16,8 6 2-16,11 12-4 0,15 7 0 16,6 14 0-16,6 17-13 15,7 11-9-15,-1 22-1 16,14 15 5-16,19 28 1 15,6 21 2-15,27 11 0 16,27 12 1-16,24-9-4 0,28-2-10 16,24-8-8-16,27-15-5 15,20-11-2-15,20-10-3 16,25-20 9-16,14-17 8 16,25-15 14-16,7-22 17 15,26-18 28-15,-1-18 22 16,-5-12 9-16,-27-18 3 15,-25-8-4-15,-27-3-12 0,-39-7-24 16,-19 4-32 0,-33 3-43-16,-20 7-63 0,-18 7-90 15,-8 12-153-15,-13 7-237 16,1 14-116-16,-1 9-38 16,1 6 17-16,5 11 69 15,9 8 141-15</inkml:trace>
  <inkml:trace contextRef="#ctx0" brushRef="#br0" timeOffset="376243.9271">10594 9840 218 0,'13'-34'402'16,"-19"2"48"-16,-20-2 28 0,-20 9-74 16,-19-5-118-16,-19 9-80 15,-14 3-50-15,-7 7-38 16,-12 7-20-16,7 12-18 16,-8 6-13-16,7 15-4 15,7 20 7-15,13 9 8 16,12 14 3-16,28 17 2 15,18 13-5-15,26 7-12 16,27 6-20-16,33-2-14 16,18-9-10-16,33-6-11 0,19-14-5 15,27-10-4-15,20-13 10 16,25-9 6-16,14-20 14 16,19-12 13-16,14-20 12 15,5-20 6-15,-12-9 8 16,-28-18 0-16,-30-11-6 15,-34-9-12-15,-45-9-15 16,-33-5-4-16,-58-8-17 16,-39 2-13-16,-47 3-10 15,-38 3-3-15,-20 11-2 0,-6 5-3 16,-14 9-14-16,7 13-22 16,7 6-23-16,19 7-26 15,7 9-22-15,19 6-13 16,20 4 6-16,13 8 15 15,12 3 22-15,8 0 25 16,12 0 25-16,1 3 17 16,6 1 16-16,6-1 17 15,1 1 20-15,-1-4 18 16,7 0 8-16,6 3 5 0,1-3-3 16,0 0-8-16,-1 0-17 15,7 4-15-15,0-4-12 16,-7 0-5-16,7 0-2 15,0 0-7-15,-6 0-6 16,6 4-6-16,-7-4-15 16,1 0-24-16,6 4-34 15,-6-1-47-15,-2 2-83 16,8-2-134-16,-6 3-119 16,6 2-46-16,-6 0-3 0,0-4 32 15,6 3 79-15</inkml:trace>
  <inkml:trace contextRef="#ctx0" brushRef="#br0" timeOffset="376907.5799">6685 10865 309 0,'0'8'404'0,"0"-4"34"15,6-4 30-15,20 3-110 16,14-3-129-16,11 5-63 16,22-5-28-16,11 0-19 15,20 2-20-15,8 2-22 16,4-4-13-16,-5 3-14 16,-13-3-15-16,-13 5-15 0,-14-5-5 15,-31 7-4-15,-21-3-2 16,-38 7-2-16,-27-1 9 15,-32 5 17-15,-7 3 15 16,-12-3 13-16,5 0 8 16,14 3 3-16,13-7-9 15,19 1-16-15,20-3-12 16,39-1-14-16,26-4-22 0,33 0-28 16,19-8-45-1,13 0-84-15,7-4-166 0,-1 6-161 16,-11-3-71-16,-8 3-21 15,-7-6 21-15,1 4 72 16</inkml:trace>
  <inkml:trace contextRef="#ctx0" brushRef="#br0" timeOffset="377392.4797">10171 11194 177 0,'26'6'348'0,"0"-4"31"16,7 6 24-16,6-4-88 0,13-1-130 15,13 1-71-15,20 0-33 16,12 0-29-16,7-4-22 15,7-4-9-15,-6 4-5 16,-14-4-3-16,-19 4 13 16,-20-4 25-16,-19 4 20 15,-27 0 19-15,-32 0 9 16,-27 4 1-16,-18 0-12 16,-14 7-23-16,-12-4-12 15,12 0-13-15,7 4-10 0,12 0 0 16,27 1-6-16,13-6-3 15,26 5-19-15,14-3-10 16,18-2-3-16,7 0-3 16,7-6-1-16,-1 0 2 15,8-6 9-15,-8 4 4 16,-5-2 0-16,-8-4-22 16,-6 1-62-16,-1 3-190 0,-5 0-132 15,0-3-71-15,6 0-36 16,0-4 2-16,0 0 55 15</inkml:trace>
  <inkml:trace contextRef="#ctx0" brushRef="#br0" timeOffset="378675.3322">14399 9162 192 0,'8'-15'295'0,"-2"4"55"0,-6-3-33 16,6-1-37-16,-12 5-8 15,0-2-18-15,-2-3-22 16,-10 1-34-16,-2 3-25 16,-13-4-23-16,-6 4-29 15,-7-3-30-15,-5-1-27 0,-15 3-10 16,-12 5-12-16,0 0-7 15,-20 0-4-15,-6 3 0 16,-1 0 3-16,-12 4-8 16,-7 4-4-16,-6 0-6 15,-7 7-3-15,7-1-1 16,-6 5-4-16,5 4-1 0,7 3 2 16,6 0 2-16,1 7 2 15,7 4 1-15,5 0 2 16,7 4-3-16,7 3-4 15,14 0 2-15,-2 4 3 16,8-3-2-16,12 3 2 0,0-1 4 16,7 2 3-1,-1-2 0-15,15 2-6 0,-1 1 4 16,6 6-2-16,1 0 1 16,18 6 2-16,2-3 3 15,18 3 2-15,7 5 2 16,19-5 0-16,8-2-5 15,11-2-1-15,8 2-4 16,20-9-3-16,-1 1-3 0,13-5-4 16,13-2 4-1,0 0-10-15,7-5 1 0,0-3-2 16,-1-4-3-16,8 1-1 16,-1-8-7-16,7-1-6 15,-7-2-13-15,13-4-9 16,2-9-8-16,4-1-4 15,7-2 1-15,1-6 7 16,-8-5 15-16,2-7 12 16,-2 1 9-16,-6-5 10 15,-5-3 4-15,-9-7 3 0,-5-5-2 16,-7 2 0-16,-5-9-1 16,-2 2-6-16,-6-1-1 15,-6-8-2-15,-1 4-1 16,1-7-1-16,-6 2-1 15,-14-5 3-15,0 2-2 16,-19-6 4-16,-7 0 4 16,-13-1 3-16,-7-3 19 15,-19-1 21-15,-13 5 29 16,-7 0 30-16,-25-2 18 0,-7 6 10 16,-13 6-9-16,-20 0-16 15,-13 4-32-15,-19 4-82 16,-7 7-128-16,-26 7-275 15,-20 8-193-15,-31 3-104 16,-20 11-47-16,-28 2 21 0,-24 4 93 16</inkml:trace>
  <inkml:trace contextRef="#ctx0" brushRef="#br0" timeOffset="380058.9757">11930 7290 47 0,'-32'-37'292'16,"-1"1"38"-16,-6 0 34 16,-13-5-56-16,0 4-76 15,-7-4-50-15,-12 4-31 0,-8 6-25 16,-12-3-21-16,-7 9-22 16,-19-1-18-16,-13 4-14 15,-8 8-17-15,-18 10-14 16,-6 4-13-16,-8 10-6 15,1 9 6-15,-1 14 15 16,14 11 15-16,12 12 14 16,21 9 13-16,12 12 5 0,33 7 2 15,32 8-7-15,33 0-11 16,39 3-11-16,39-3-13 16,33-9-9-16,39-6-20 15,26-11-2-15,19-7-1 0,21-15-1 16,5-15 3-16,7-11 3 15,0-14 14-15,-6-15 5 16,-8-11 8-16,-19-10 11 16,-32-16 11-16,-38-8 13 15,-28-5 14-15,-45-9 17 16,-26 0 18-16,-38 0 13 16,-28 9 0-16,-18 1-4 0,-14 9-19 15,-20 7-39-15,1 7-71 16,0 8-98-16,6 10-130 15,13 9-222-15,14 6-142 16,12 8-61-16,20 6 4 0,13 5 55 16,32 7 104-16</inkml:trace>
  <inkml:trace contextRef="#ctx0" brushRef="#br0" timeOffset="380835.8998">15690 7040 264 0,'-111'-17'318'0,"-19"-2"30"0,-14 4-34 16,-18 5-75-16,-8-2-57 15,-6 5-41-15,7 7-12 16,5 0-22-16,16 7-19 15,4 5-13-15,14 5 0 16,5 10 9-16,1 6 1 0,8 11 10 16,5 10 9-16,0 9 1 15,7 10-8-15,13 4-19 16,18 8-19-16,28 2-14 16,25-2-13-16,28-9-10 15,31 2-9-15,38-13-7 16,34-6-12-16,27-8-7 0,30-14-2 15,15-12 2-15,13-7 1 16,5-14 6-16,8-12 18 16,-7-9 15-16,-13-13 21 15,-13-7 16-15,-26-9 15 16,-26-10 16-16,-33-6 6 16,-32-11 12-16,-33 3-1 0,-26 0-1 15,-20 5-8-15,-26 6-11 16,1 4-11-16,-14 4-24 15,7 10-24-15,0 9-63 16,12 3-90-16,14 6-99 16,1 12-175-16,18 4-181 0,7 7-92 15,0 4-2-15,13-1 50 16,0 5 78-16</inkml:trace>
  <inkml:trace contextRef="#ctx0" brushRef="#br0" timeOffset="381861.8571">17332 7887 147 0,'-20'4'423'16,"20"0"35"-16,20 0 29 16,25-4-7-16,28 0-194 0,30-4-115 15,28 0-57-15,18-4-17 16,9 1-15-16,4-4-3 16,-18 4 7-16,-14-1 1 15,-33 1-3-15,-12 3-10 16,-26 1-12-16,-33 3-18 0,-32 0-16 15,-34 3-14-15,-31 5-6 16,-33-1-9-16,-21 9-5 16,-11-7-3-16,-8 7-8 15,2 2-5-15,24-3 0 16,13-4-1-16,34-1 4 0,25-2 11 16,40-1 13-16,32-3 9 15,32-4 5-15,34 0 2 16,25-8 1-16,7 1-6 15,6-1-2-15,-13 2-2 16,-13-2 2-16,-32 1 3 0,-33-1 0 16,-32 8-3-16,-53 4-4 15,-32 4-2-15,-40 3-9 16,-24 3-11-16,-8 5 2 16,0-5 10-16,13 4 4 15,19-2 3-15,34-3 8 16,25-1 8-16,40-8-4 0,38-1-1 15,40 1-3-15,25-8-15 16,27-3-26-16,19-1-24 16,-6-2-27-16,-7-5-50 15,-5 0-63-15,-15-3-116 16,-18-1-140-16,-14-2-61 0,0-5-19 16,-13-4 19-16,13 1 49 15</inkml:trace>
  <inkml:trace contextRef="#ctx0" brushRef="#br0" timeOffset="382369.8437">19378 7272 155 0,'-52'-41'459'16,"-14"0"47"-16,-11 5 40 15,-15-3 31-15,-5 5-224 16,-14-2-128-16,-7-1-70 0,-12 8-45 15,-13-1-42-15,-20 8-30 16,-13 4-24-16,-6 4-10 16,-21 9-3-16,2 13 6 15,-8 3 9-15,1 11 9 16,-1 7 15-16,7 7 14 16,13 8 18-16,20 8 11 0,19 8 5 15,33-2 10-15,32 7 6 16,40 9-5-16,31-1-14 15,47 0-10-15,39 4-14 16,32-7-16-16,26-1-17 16,26-6-16-16,20-9 0 0,20-6 0 15,6-11 4-15,12-7 3 16,9-13 4-16,4-9 5 16,-4-8-5-16,-9-8-4 15,-6-7 0-15,-6-6 5 16,-19-12 9-16,-21-8 4 15,-18-10 1-15,-20-8 1 0,-27-3-4 16,-24-3-10-16,-21-5-11 16,-33 5-13-16,-25 2-52 15,-27 5-108-15,-38 5-258 16,-47 14-202-16,-51 2-109 16,-59 8-51-16,-59 7 19 15,-78 6 88-15,-71 20 249 0</inkml:trace>
  <inkml:trace contextRef="#ctx0" brushRef="#br0" timeOffset="384179.8448">15488 4264 160 0,'13'-18'384'16,"-6"-7"47"-16,-7 2 37 0,0-2-38 15,-20-2-128-15,1 2-76 16,-15-1-43-16,-11 1-38 16,-13 2-38-16,-21 1-29 15,-19 1-27-15,-25 6-16 0,-27 7-13 16,-13 6 1-16,-19 4-5 15,-7 10 1-15,-1 5 2 16,2 14 4-16,-1 5 20 16,19 12 19-16,14 10 17 15,26 9 8-15,19 8 6 16,33 7-3-16,32 6-19 16,40-1-20-16,38 2-18 0,39-9-10 15,41-3-18-15,31-7-13 16,33-11-11-16,26-12-18 15,13-14-6-15,7-11-6 16,5-11 5-16,-12-11 1 0,-6-15 7 16,-20-11 8-16,-19-10 7 15,-27-8 5-15,-25-11 4 16,-34-7 8-16,-32 0 3 16,-26-5 5-16,-32 6 2 15,-20 1-3-15,-20 2-29 0,-13 11-52 16,-13 2-95-1,1 13-190-15,-1 6-141 0,7 8-70 16,12 10-12-16,15 5 28 16,18 6 82-16</inkml:trace>
  <inkml:trace contextRef="#ctx0" brushRef="#br0" timeOffset="384959.1089">19294 4257 56 0,'-26'-19'351'15,"-21"-3"63"-15,-11 4 39 16,-27 3-26-16,-19-2-61 16,-40 1-63-16,-24 5-51 15,-35 4-34-15,-24 7-15 0,-14 5-15 16,-14 4-20-16,1 13-24 15,13 5-23-15,26 5-20 16,26 8-31-16,26 12-26 16,33 7-16-16,32 9-11 15,26 10-7-15,33 2-3 16,26 9-1-16,40-2-6 0,38 1-10 16,26-7-10-16,39-8-11 15,26-10-3-15,27-12-2 16,13-15 10-16,25-13 11 15,6-12 12-15,8-18 24 16,0-13 14-16,-14-9 7 16,-18-11 2-16,-15-11-2 0,-25-8-3 15,-32-3-10-15,-21-4 4 16,-31 3 7-16,-41 5 8 16,-31 3 8-16,-40 8 3 15,-25 7 0-15,-20 3-17 0,-20 7-19 16,0 1-27-16,7 8-49 15,7 6-61-15,18 1-73 16,14 5-94-16,6 6-174 16,14 3-150-16,13 0-48 15,19 0 11-15,0 0 44 0,19-5 80 16</inkml:trace>
  <inkml:trace contextRef="#ctx0" brushRef="#br0" timeOffset="386324.4315">23001 5279 54 0,'169'-11'154'0,"33"-12"12"16,26-9 43-16,13-9 58 15,8-10 45-15,-22-7 19 0,-25-8 1 16,-25-3-13-16,-47-9-33 16,-33-2-32-16,-51-2-39 15,-46 3-26-15,-58-2-24 16,-60-1-13-16,-58 10-12 16,-59 6-13-16,-51 11-9 15,-20 11-12-15,-20 18-9 0,-7 16-22 16,21 17-24-16,12 18-21 15,26 20-20-15,27 21-13 16,32 18-7-16,45 18 3 16,46 12 5-16,39 6 2 15,53 5 3-15,45-8-3 0,33-10-10 16,39-13-6-16,18-13-3 16,35-19-2-16,18-14 3 15,33-14 8-15,32-20 6 16,27-18 9-16,32-15 3 15,0-24 2-15,-6-12-6 0,-27-14-3 16,-44-5 11-16,-34-2 12 16,-46 2 16-16,-44 8 17 15,-40 4 22-15,-39 3 11 16,-25 12-5-16,-22 11-12 16,-18 5-30-16,-13 14-38 15,0 9-35-15,0 12-31 0,13 10-27 16,12 8-21-16,14 0-3 15,33 8 9-15,12-5 14 16,21-3 22-16,18 0 21 16,13-6 14-16,7-6 19 15,1-7 19-15,-1-3 15 16,7-7 2-16,-14 1 4 16,1-10 7-16,-14 1-5 0,-11 0-16 15,-9 1-33-15,-5-1-41 16,-14 5-51-16,-6-1-53 15,-6 7-66-15,-14 0-101 16,7 8-130-16,-13 4-81 0,0-1-13 16,-7 3 14-1,1 2 46-15,-1-1 99 0</inkml:trace>
  <inkml:trace contextRef="#ctx0" brushRef="#br0" timeOffset="508354.0884">12074 7752 45 0,'-98'6'87'0,"-6"6"-16"16,0-1-57-16,-1 0-66 16,7 4-38-16</inkml:trace>
  <inkml:trace contextRef="#ctx0" brushRef="#br0" timeOffset="508958.1445">10412 7879 2 0,'-20'0'287'15,"1"4"64"-15,-7-4 38 16,12 4-9-16,8-4-39 15,6 0-48-15,14 0-52 0,11-4-40 16,21 0-39-16,19 1-35 16,20-3-22-16,13-3-10 15,19 2-4-15,0-4-18 16,1 4-16-16,-1-5-15 0,-7 6-12 16,-18-2-10-1,-14 5-8-15,-19-1-5 0,-14 0-2 16,-13 4-2-16,-18 0 1 15,-28 4-1-15,-24 0 2 16,-27 3-3-16,-14 0 0 16,-18 4 0-16,-15 0 0 15,9 0 0-15,5 0 0 0,13 0-1 16,14 0-12-16,12-3 1 16,27-1 5-16,32-3 3 15,19-2 1-15,39-4 5 16,21-2 11-16,12-3-14 15,13-5-21-15,1 1-32 0,-8 0-43 16,-6 4-84-16,-13-4-127 16,-6 4-137-16,-13-1-68 15,-8 1-18-15,-11 0 17 16,-7 0 68-16</inkml:trace>
  <inkml:trace contextRef="#ctx0" brushRef="#br0" timeOffset="509709.8644">14589 7839 168 0,'-7'4'167'0,"7"3"-3"16,20-3 1-16,6 0 5 15,13-1 6-15,7-6-4 16,19 3-14-16,0-4-27 15,0-3-27-15,-6 3-24 0,-7 0-24 16,-7 1-17-16,-12-1-14 16,-20 4-5-16,-19 0-7 15,-14 0 1-15,-19 4 8 16,-19-1 10-16,-15 5 12 16,-4 3 11-16,-8 1 14 15,6 1 7-15,8-1 0 0,6 1-8 16,12-1-14-16,15-1-6 15,24-3-6-15,14-2-5 16,26 2-6-16,20-4-2 16,19-4 1-16,14-4-3 15,-1 0 0-15,6-2 6 0,-12-2 8 16,-7 1 12-16,-6-1 13 16,-20 1 4-16,-13 0-1 15,-7 3-10-15,-12-3-12 16,0 3-16-16,-14 4-26 15,0-4-28-15,-5 0-40 0,-2 4-49 16,8 0-70-16,-7 4-93 16,0-4-96-16,0 8-78 15,0-4-20-15,-6 3 21 16,-1-5 54-16</inkml:trace>
  <inkml:trace contextRef="#ctx0" brushRef="#br0" timeOffset="511910.7691">6802 10568 12 0,'-26'4'380'0,"0"0"42"16,7-4 15-16,11 0 7 15,2 4-169-15,20-4-127 16,18 0-74-16,21 0-43 16,18 0-12-16,20 0-3 15,13-4 0-15,13 4 1 16,-5-4 1-16,5 0 4 16,-13 4-3-16,-7-3-4 15,-12 3-5-15,-12 3-13 0,-22-3-6 16,-11 4-4-16,-28 0-1 15,-24 0-2-15,-22 7 0 16,-31 0 7-16,-20-1 2 16,-18 6-2-16,-15 1 8 15,-6 2 8-15,7 3 0 16,0 0 0-16,19-3 3 16,20-2 0-16,12-1-8 0,21-2-4 15,25-3 8-15,20 0 0 16,33-7 7-16,26-4 5 15,26 0 9-15,19-7 1 16,20-5 0-16,6-2 7 16,0-1-6-16,-12 0 2 15,-7 1-7-15,-20 3-6 16,-20 0 4-16,-25 3 0 16,-20 4 0-16,-26 1-3 15,-26 3-2-15,-20 3-1 0,-25 5-7 16,-8-1-6-16,-6 4 4 15,8-3 0-15,-2 2-3 16,20-2-3-16,14 0-1 16,13-5-1-16,12 1-2 15,26 0 3-15,20-4 0 16,27-4-8-16,18-3-20 16,8-1-36-16,12-3-60 15,0 4-84-15,-6-4-78 0,-7 0-73 16,-13 3-55-1,-13 1-6-15,-13 3 39 0,-19 1 66 16</inkml:trace>
  <inkml:trace contextRef="#ctx0" brushRef="#br0" timeOffset="512919.3893">10666 10741 72 0,'-39'0'265'15,"13"3"48"-15,0-3 0 16,19 0-13-16,7-3-27 16,20-1-36-16,19 0-41 15,20-2-48-15,19-6-40 16,6 1-27-16,7 0-17 16,1 0-16-16,-7 1-14 15,-13-2-11-15,-14 2-6 16,-19 5-4-16,-26 3-4 0,-26 2-6 15,-26 2-1-15,-26 6-4 16,-27 3-5-16,-18 4-2 16,-1 3-2-16,0-3 1 15,1 3 0-15,19-4 0 16,12 2 1-16,20-2 3 16,27-3 2-16,12-3 9 15,34-1 5-15,18-4 2 16,33-6 2-16,20-1 11 15,13-3 3-15,-1-4 1 16,2 3-2-16,-16-2 2 0,-10-1 1 16,-15 3-9-16,-19 0-3 15,-6 5-5-15,-27 3-1 16,-12 0-1-16,-7 0-4 16,-19 3-4-16,-2 1-10 15,2 3 1-15,-1 1-6 16,7-4-8-16,7 4-1 15,-1-5-1-15,14 0 15 0,-7 1-10 16,13-4 4 0,-7 4 5-16,7-4 2 0,0 0 5 15,0 3-12-15,0-3 0 16,7 0-10-16,-7 0-12 16,7 0-15-16,5 0-19 15,-6-3-32-15,8 3-47 16,-1 0-59-16,0 0-74 15,6 0-75-15,-5 3-30 16,5-6 10-16,-12 3 41 16</inkml:trace>
  <inkml:trace contextRef="#ctx0" brushRef="#br0" timeOffset="515538.0122">7056 10764 113 0,'0'-4'233'16,"7"4"5"-16,-7 0-27 15,0-4-30-15,0 4-25 16,0 0-11-16,0-4-5 0,0 4-3 16,6 0-11-16,-6-3-16 15,7 3-19-15,6-5-17 16,0 2-18-16,19-5-17 16,15 2-10-16,10-6-6 15,16 5-5-15,4-4-4 16,8 3 1-16,-6-2 0 15,-2 3-3-15,-4-5-4 16,-8 5-5-16,-7-1-18 0,-19 6-26 16,-6-2-11-16,-20 4-7 15,-13 0-5-15,-26 6 0 16,-6-1 13-16,-21 5 18 16,-12 2 10-16,-7-5 7 15,1 3 2-15,-8 2 4 16,8-1 3-16,12 0-6 15,7-1-28-15,13-2-21 16,20-5-11-16,12 2-6 16,26-5 2-16,14 0 8 15,19-5 28-15,13-6 26 0,7 5 15 16,6-6 7-16,-6 1 1 16,-7 0-1-16,-7 0-7 15,-25 4-13-15,-7 4-24 16,-20 3-20-16,-18 0-24 15,-21 3-16-15,-13 4-4 16,-13 0 5-16,-12 5 20 16,0-1 15-16,-8 4 19 0,8-5 13 15,-1 2 8-15,14-1 4 16,5-1-8-16,21-2-2 16,12-5-2-16,7 5 4 15,26-4 0-15,7-4 1 16,19-4 7-16,7 0-25 15,5-3-45-15,2 3-28 16,5-3-12-16</inkml:trace>
  <inkml:trace contextRef="#ctx0" brushRef="#br0" timeOffset="516048.2792">7343 10774 77 0,'65'-7'116'16,"0"0"-9"-16,0-1-12 15,0-3-22-15,-6 3-26 16,-7 2-16-16,-13 2-3 0,-5-1 9 16,-15 2 3-1,-13 0 1-15,-6 3-1 0,-6 0-6 16,-13 3-26-16,-21-3-51 15,7 8-58-15,-12-4-55 16,5-1-25-16,2 0-13 16</inkml:trace>
  <inkml:trace contextRef="#ctx0" brushRef="#br0" timeOffset="517374.9118">7069 10653 39 0,'-6'-3'267'16,"-1"3"49"-16,1 0-7 15,6 0-30-15,0-5-42 16,13 5-52-16,13-2-50 0,7-2-44 15,12 4-37-15,14-8-22 16,12 5-9-16,1-5-6 16,6 0-4-16,1 5-6 15,-2-4-20-15,-5 2-54 16,0 2-99-16,0 3-116 16,6 3-63-16,7 2-31 15,6-5 0-15,13-5 43 16</inkml:trace>
  <inkml:trace contextRef="#ctx0" brushRef="#br0" timeOffset="518187.9818">11422 10543 75 0,'91'-11'112'0,"0"1"7"15,-12-2 22-15,-14 5 28 16,-19-3 21-16,-21 2 0 16,-31 4-2-16,-20-1-23 15,-39 10-41-15,-20-1-43 16,-25 4-18-16,-14 2 1 0,-13-3 9 16,7 5 12-16,-1-2 5 15,20-3-3-15,14 5-16 16,18-5-19-16,27-4-18 15,27 1-11-15,17-1-2 16,35-3-3-16,31-3-1 16,27-4 1-16,13-4 6 15,19-4-4-15,-6 5-5 16,-1-5-4-16,-18 3 0 16,-14 5-2-16,-19 0-1 15,-27 2-2-15,-19 3 2 0,-32 4 0 16,-21 3-3-16,-18 7 0 15,-14-6-4-15,-13 5-1 16,0 1-2-16,8 2-2 16,12-7 0-16,6 4 3 15,13-4 1-15,13-3-3 16,7-1 1-16,20 1 4 16,12 0 1-16,2-8-1 15,10 0-2-15,2 1 0 16,0-1-7-16,-1 1-36 0,-5 3-67 15,5-4-108-15,1 4-120 16,-1 0-63-16,0 0-28 16,1 0 14-16,6-3 59 15</inkml:trace>
  <inkml:trace contextRef="#ctx0" brushRef="#br0" timeOffset="519654.1654">14458 9339 68 0,'-6'-20'225'0,"-7"6"2"0,0-5-13 15,-14 1-20-15,-5-1-16 16,-7 5-24-16,-6-3-32 15,-7-2-11-15,-13 8-13 16,-14-3-8-16,-6 2-12 16,0 1 0-16,-6 4-3 0,0-1-11 15,-7 5-12-15,7-2-10 16,-7 5-9-16,7 5-11 16,-6-5-9-16,-1 7-6 15,7-3-1-15,0 3 1 16,0 0 0-16,6 0 3 0,0 4 4 15,0 1-3-15,7 3-3 16,6 0-1-16,-6-1-5 16,13 3-2-16,-7 2-2 15,1-1 2-15,6 1-1 0,6 3-3 16,0 0 3 0,-6 4-3-16,13-4 2 0,-1 4-2 15,8-1 0-15,5 1 0 16,2 3 4-16,11-4 6 15,1 1-1-15,14 3 5 16,-1 0 2-16,13-2 8 16,6 5-3-16,7-3 0 15,1 4-1-15,4 1-4 16,9 2-1-16,-1-3-3 0,6 7 3 16,1-3-3-16,6 0 2 15,0 3 1-15,0-4-2 16,14 1 0-16,-8-4-3 15,1 1 0-15,5-5-2 16,2 0-3-16,5-3 1 16,1-5 0-16,12 1 0 15,2-3-2-15,4-1 2 0,15-3 3 16,12-5-3-16,7 1-2 16,0 1-2-16,6-5-1 15,7-3-3-15,0-2 1 16,-1-2-3-16,-5 0-2 15,-7 0 3-15,-7-2 1 16,0-2 2-16,-12 0-4 16,-1 1 3-16,0-4 1 15,-7-2-4-15,1 2-6 16,0 0 0-16,0-4 0 0,-8 0 1 16,-4-3 1-16,-2 3 5 15,-6-3 6-15,0-2-2 16,-13-2 3-16,1-1-1 15,-14 2 0-15,0-5-2 16,-7-5 0-16,-6 2 2 16,-12 0 0-16,-2-1 1 15,-12-4 4-15,-6 1 3 16,-7 0 0-16,0 0 4 16,-7-4 4-16,1 0-1 0,-7 4-1 15,0-4 2-15,-1 3-5 16,-5 1-2-16,6 0-3 15,-7-4 5-15,-6 3 4 16,7 1 5-16,-7 0 8 16,-7 3 1-16,7 0 3 15,-1 4-7-15,-5 4-8 16,-1-1-14-16,7 5-18 0,-6 3-22 16,-7 5-33-16,6-2-52 15,-6 8-88-15,-6 3-102 16,-15 8-73-16,2 0-26 15,-8 3 8-15,2 9 41 16</inkml:trace>
  <inkml:trace contextRef="#ctx0" brushRef="#br0" timeOffset="520348.6965">13064 10539 59 0,'66'-3'181'0,"18"-4"-5"15,7-4-10-15,-6 0-17 16,6-1-28-16,-20 5-37 16,2-5-34-16,-21 10-26 15,-13-5-4-15,-13 2 0 0,-13 5 2 16,-20 0 5 0,-13 5 2-16,-25 2 1 0,-13 0-6 15,-7 5-12-15,-8-2-2 16,-4 1-2-16,4 4-4 15,2-1 4-15,12 1-1 16,14-5 4-16,5 5-4 16,22-7 1-16,18 3 3 15,26-7-3-15,13-1 3 16,19-3-5-16,20-3 6 16,0-6 11-16,7 3 14 0,-1-5 9 15,-5-1 11-15,-8 5 14 16,-18 0 16-16,-7 4 9 15,-7-5 1-15,-20 4 0 16,0 1-3-16,-12 3-6 16,-7 0-19-16,0 0-21 15,0 3-19-15,0-3-11 16,-7 0-15-16,7 4-8 16,0-4-6-16,0 0-4 15,0 0 0-15,0 0-3 0,0 0-4 16,-6 0-2-16,6 0-7 15,-6 0-8-15,-1 0-13 16,7-4-20-16,-7 4-28 16,7 0-40-16,-6 4-48 15,6-4-65-15,0 0-56 16,0 0-14-16,0 0 15 16,0 0 36-16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5T06:00:36.5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10627 1315 261 0,'-6'-7'334'0,"-1"0"38"16,0 2 7-16,-6-2-104 15,1-1-56-15,5-2-36 16,-6 3-11-16,-1-1-23 0,2 1-14 16,-1-4-10-16,0 4-8 0,-6-1 3 15,-1 1-11-15,0 3-3 16,-6-2-14-16,0 1-9 0,-7 5-11 16,-6-4-14-16,-6 4-12 15,-1 0-6-15,-5 0-9 0,-8 4-9 16,-7 4-14-16,1-1-8 15,-7 3-7-15,1 2-3 0,-1 2-1 16,1 1 2-16,-2 7 10 16,8-1 8-16,0 6 9 15,6-1 4-15,1 3 3 16,-1 4 0-16,14 4 4 0,6-1-1 16,-1 4-3-16,14 1-2 15,7 3-1-15,6 0-1 0,6-1-4 16,7 5-3-16,14 0-5 15,5-4-2-15,7 0-4 16,0 0-3-16,13 0 2 16,1-4-3-16,-1-3-2 0,13-4-2 15,-1-4 3-15,2 5-1 16,6-9-3-16,-1-4 1 16,14-2 2-16,0 0 2 0,-1-9 0 15,14 0 1-15,-7-1-3 16,13-6-4-16,0-3-3 15,0-3 0-15,1-1-1 0,5-4 0 16,-6 1 2-16,8-8 6 16,-8 4 2-16,0-3 4 15,-6-4 0-15,-7-1 2 16,-7-3-1-16,2-4 4 0,-15 4 0 16,-6-3-1-16,-6-4-1 15,-7 0-4-15,0-2 0 16,-13-1-4-16,0-1 0 0,-6 0-2 15,0-4-1-15,-14 1 0 16,6-1 1-16,-12 1 0 16,0 2 4-16,-6-3 5 0,0 6 7 15,-8-3 5-15,2 1 8 16,-2 0 8-16,-5 0-2 16,-1 1 3-16,1 3 11 0,-1-5 15 15,-6 5 15-15,0 0 11 16,-6 6 20-16,-7 0 8 0,0 6-11 15,-7 3-16-15,-7-1-18 16,-5 3-19-16,-1 5-40 0,1-3-60 16,-14 1-92-16,1 3-125 15,-2-2-264-15,-11 5-156 0,-1 0-65 16,-19 6 5-16,-6-3 60 0,-2-3 108 16</inkml:trace>
  <inkml:trace contextRef="#ctx0" brushRef="#br0" timeOffset="1634.0004">9950 1700 246 0,'6'-12'347'0,"0"2"48"16,-6-1-29-16,0 0-51 15,0-1-49-15,7 2-59 16,-7 3-49-16,0-1-36 0,0 1-33 16,0-1-24-16,0 5-19 15,0 0-11-15,0 3-12 16,0 0-9-16,0 3 0 16,0 4 6-16,-7 8 13 0,7 6 14 15,0 2 14-15,-6 6 8 16,6 0 1-16,-6 1-5 0,6 3-13 15,0-4-14-15,0-4-12 16,0 0-5-16,0-2-6 16,-7-8 7-16,7-1 11 15,-7-3 17-15,7 1 16 0,-6-9 5 16,6 1 5-16,-13-4-5 16,6-4-15-16,-6-7-19 0,7 0-24 15,0-7-18-15,-2-1-17 16,8-6-12-16,0 2-12 15,8-2-8-15,4 4-1 0,8-2 2 16,6 5 5-16,7 7 6 16,-1 4 11-16,13 3 7 15,2 4 5-15,-2 7 4 0,1 5 4 16,-7 5-1-16,-7 2-9 16,-6 3-7-16,-6 0-3 15,-7-4 1-15,-1 3 0 0,-12-5 2 16,8-5 7-16,-16 0 13 15,2-3 1-15,0-8-3 16,-7 0-1-16,0-4-6 0,0-7-11 16,13-1-17-16,0-3-12 15,0-3-9-15,13-4 0 16,7 0 3-16,-2 7 6 0,9 1 15 16,-1 3 10-16,6 4 11 15,1 3 4-15,-7 4 10 16,0 7 13-16,-6 1 2 0,-1 3 9 15,-13 3 5-15,2 1-1 16,-8 0-4-16,0 3-8 0,-8-3-20 16,2 0-37-16,6-1-61 15,-6-6-86-15,6 3-115 16,0-7-94-16,0-4-34 16,6 0 5-16,8-12 45 0</inkml:trace>
  <inkml:trace contextRef="#ctx0" brushRef="#br0" timeOffset="1891.5906">10868 1619 180 0,'13'4'318'0,"0"7"30"16,-6 7-8-16,6 8-16 0,0 6-47 15,-7 6-58-15,8 8-54 16,-8 2-49-16,7 4-36 15,-13-1-29-15,6 1-20 16,1-1-14-16,-7-4-9 0,0-4-19 16,0 3-29-16,-7-7-47 15,-6-6-59-15,-7 0-73 16,-5-8-71-16,-1-2-68 16,0-5-28-16,-7-13 15 15,1-5 44-15</inkml:trace>
  <inkml:trace contextRef="#ctx0" brushRef="#br0" timeOffset="2199.8004">10881 1733 106 0,'33'-26'220'16,"0"4"12"-16,-1 4-3 0,1-1-10 15,-1 5-10-15,-6 7-7 16,1 3-16-16,-2 4-18 16,-5 7-5-16,-8 5 3 0,2 5-5 15,-8 2-10-15,-6 3-14 16,-12-3-9-16,-8 2-11 16,-13-3-16-16,-6 1-14 0,-13-2-21 15,-13-2-36-15,0 0-53 16,-14-1-72-16,8-6-157 0,-7-1-164 15,6 1-87-15,0-8-30 16,7-4 9-16,6 0 44 16</inkml:trace>
  <inkml:trace contextRef="#ctx0" brushRef="#br0" timeOffset="4009.7049">9923 2348 199 0,'0'-4'265'15,"0"4"0"-15,0 0-22 16,0 0-22-16,0-3-22 0,0 3-23 16,-6 0-21-16,6 0-18 15,0 0-12-15,0-4-15 16,0 4-15-16,0-3-12 0,-7 3-15 16,7 0-9-16,-6-4-10 15,-1 4-12-15,7 0-9 16,-12 4-6-16,-2-1-5 15,-12 4-6-15,-7 4 5 0,-12 11 23 16,-1 7 25-16,-19 16 25 16,-20 10 26-16,-19 18 21 15,-13 11 4-15,-27 11-13 16,-12 9-15-16,-26 5-22 16,-21 1-23-16,-12 0-10 0,0-4-1 15,-6-4-4-15,19-6-12 16,13-11-9-16,7-5-2 15,13-3-11-15,5-4-11 16,8 0-31-16,6-7-32 16,14-7-46-16,18-4-65 0,14-8-107 15,26-7-164-15,19-7-113 16,19-11-33-16,15-11 11 16,25-11 43-16,25-7 96 0</inkml:trace>
  <inkml:trace contextRef="#ctx0" brushRef="#br0" timeOffset="4785.1989">9767 2472 54 0,'0'-14'163'15,"7"-1"16"-15,-1 0 18 16,0 5-2-16,-6 2-8 15,7 1-22-15,0 0-29 0,-1 7-20 16,0 0-22-16,14 7-3 16,0 4 11-16,13 8 13 15,-1 6 11-15,13 8 5 16,14 7-3-16,6 8-3 16,0 7-18-16,20 7-21 15,6 8-18-15,0-5-23 0,14 4-14 16,-1 2-13-16,1 2-2 15,-1-4-4-15,-7 1-5 16,1 3 0-16,0-3-1 16,-14-4 0-16,7 1 0 15,-12-6 5-15,-14-6-5 16,-6-4-22-16,-7-7-47 0,-13-7-104 16,-7-11-177-16,-5-4-91 15,-7-11-46-15,-8-7-3 16,-6-12 29-16</inkml:trace>
  <inkml:trace contextRef="#ctx0" brushRef="#br0" timeOffset="5607.4396">11454 2564 19 0,'190'19'70'0,"5"3"25"16,-6 0 37-16,-7-1 27 16,1 1 16-16,-7 0 8 15,-6 4-5-15,5-4-11 16,1 4-26-16,0-4 4 16,6 3 0-16,7-3-16 0,7 0-19 15,6 0-11-15,-6-3-16 16,-1-1-28-16,-7 0-22 15,2 0-11-15,-7-3-8 16,-21 0-7-16,1 3 1 16,-20-6-5-16,-5 1-3 15,-15-1-2-15,-5-1 0 0,-8-4 0 16,-19 5 1-16,0-6 1 16,-12 2-2-16,-8-5 2 15,-6 5 0-15,-6-4 0 16,0-2-2-16,-7-2 2 0,1 0 4 15,-8 0-4-15,-7 0-12 16,2 0-71-16,-14 0-141 16,-7-2-102-16,-5-2-54 15,-28 0-27-15,-12-3-2 0</inkml:trace>
  <inkml:trace contextRef="#ctx0" brushRef="#br0" timeOffset="6907.1793">4215 4469 84 0,'13'-15'352'0,"1"1"52"15,-2 3 33-15,2-4-58 0,-2 1-95 16,8-1-82-16,-1 4-66 16,1 4-42-16,6 3-18 15,1 4-4-15,5 8 8 16,1 6 13-16,-1 8 15 0,-6 7 3 15,1 4-8-15,-9 4-15 16,2-1-22-16,-13 4-20 16,6-3-21-16,-13-4-11 15,0-3-7-15,-7-9 1 0,-6 1 7 16,0-7 5-16,0-4 5 16,-13-3 2-16,0-8 0 15,-7-8-5-15,7-3-9 16,1-11-9-16,-1-3-4 15,12-9-6-15,14 2-4 0,6-5-3 16,8 4-2-16,12 4 0 16,7 3-3-16,12 4-1 15,13 8-2-15,7 6-1 0,8 13-2 16,-8 5-1-16,-7 5 3 16,-5 10 3-16,-14 0 3 15,0 4 5-15,-13-3 6 16,-6-3 2-16,-8-1 3 0,-5-3 3 15,-7-5 1-15,0-3 1 16,-7-5 2-16,-5-6-2 16,4-2 0-16,-4-10-8 15,5-3-18-15,1-6-18 16,6-4-10-16,6-2-6 0,7 2-5 16,7 2 6-16,6 6 15 15,7 2 18-15,-1 11 12 16,7 8 13-16,7 3 10 15,-7 11 4-15,0 4 3 0,-7 0 1 16,1 7-5-16,-7-3-7 16,-6 3-9-16,0-6-18 15,-8 2-31-15,-5-7-44 16,6-3-51-16,-13-4-125 16,7-3-138-16,-7-8-59 0,0-8-10 15,6-7 19-15,0-10 42 16</inkml:trace>
  <inkml:trace contextRef="#ctx0" brushRef="#br0" timeOffset="7175.5323">5623 4356 152 0,'13'11'348'16,"0"7"59"-16,0 11 11 15,6 15-27-15,1 11-48 16,-7 11-68-16,7 14-58 15,0 4-50-15,-2 9-49 16,2 1-38-16,-1-2-32 0,1-7-16 16,0-5-13-16,-14-13-11 15,1-5-19-15,-7-12-31 16,-7-9-29-16,1-5-37 0,-14-13-58 16,0-12-67-16,-12-9-62 15,-1-8-53-15,1-9-41 16,-1-14-23-16,-6-11 27 15,1-8 55-15</inkml:trace>
  <inkml:trace contextRef="#ctx0" brushRef="#br0" timeOffset="7427.4545">5558 4807 68 0,'38'-64'275'0,"21"9"42"16,13 5-16-16,0 5-18 0,13 9-31 15,-8 10-40-15,8 12-25 16,-13 10-16-16,0 15-8 15,-14 7-7-15,-12 12-1 16,-20-1 0-16,-13 8 5 0,-13-4 4 16,-26-1-1-16,-20 1 0 15,-13-3-16-15,-18-4-22 16,-8-1-33-16,-6-6-52 16,-1-5-83-16,14-7-121 0,6-3-252 15,14-10-144-15,25-6-74 16,13-7-19-16,14-2 35 15,26-2 96-15</inkml:trace>
  <inkml:trace contextRef="#ctx0" brushRef="#br0" timeOffset="8413.5015">10914 4524 66 0,'0'-18'363'0,"-7"4"48"16,7-1 40-16,7-4-32 16,0 7-115-16,5 2-93 15,8-1-68-15,6 7-38 16,13 8-19-16,0 7-4 15,1 11 9-15,-1 8 11 0,-13 3 2 16,-7 7-7-16,-6 3-10 16,0-2-6-16,-13-4 1 15,0-8 8-15,-6 0 23 16,-7-6 17-16,-1-9 4 16,-6-3-9-16,-5-4-21 0,-1-7-27 15,0-7-33-15,0-4-30 16,6-11-35-16,7-8-39 15,19-2-26-15,8-4-21 16,18-5-15-16,14 7-13 16,6 5 10-16,0 4 23 15,13 14 20-15,-6 7 16 0,-7 8 14 16,-6 7 14-16,-8 7 6 16,-18 8 0-16,-1 0 0 15,-11-1 1-15,-2 1 4 16,-6-8 5-16,-6 1 6 15,-2-9 8-15,-4-3 3 16,5-3 2-16,-6-8 0 0,6-6-3 16,7-5-12-16,7-6-16 15,13-9-8-15,12-4-3 16,7 2-2-16,13-1 0 16,-5 4 14-16,4 7 26 15,8 8 33-15,-7 9 33 16,0 5 30-16,-13 15 21 0,-6 0 14 15,-13 10-4-15,-1-2-16 16,-6 2-28-16,-13 0-25 16,0-2-20-16,0-2-29 15,0-2-33-15,0-5-38 16,0-3-47-16,6-7-100 0,-6 0-149 16,0-12-122-16,7-3-46 15,-7-10-4-15,6-8 25 16,8-5 87-16</inkml:trace>
  <inkml:trace contextRef="#ctx0" brushRef="#br0" timeOffset="8877.5003">12275 4316 237 0,'26'3'403'16,"7"11"63"-16,-1 16 6 16,1 7-25-16,-7 14-81 15,-6 7-79-15,-7 8-63 16,0 11-48-16,-13 7-44 15,0 4-31-15,-13-3-27 0,6 3-21 16,-5-11-16-16,5-8-16 16,-6-11-10-16,0-14-11 15,-7-6-16-15,8-9-25 16,-8-14-33-16,0-13-33 16,1-11-43-16,5-18-51 0,2-9-61 15,-2-15-58-15,2-12-38 16,-1-6 0-16,-1-5 27 15,8-6 64-15,6-1 119 16,13 1 141-16,13 7 117 16,6 6 72-16,21 5 52 0,12 7 17 15,6 11-19-15,8 11-30 16,6 8-19-16,-8 10 2 16,-4 11 1-16,-22 15-5 15,-5 7-5-15,-20 8-10 0,-13 4-18 16,-19 3-21-16,-14-4-24 15,-25 0-19-15,-8-4-26 16,-24 2-52-16,-2-6-70 16,-12-2-111-16,6-5-249 15,7-3-135-15,13-11-64 16,13-7-3-16,13-11 35 16,19-4 85-16</inkml:trace>
  <inkml:trace contextRef="#ctx0" brushRef="#br0" timeOffset="9859.1798">17397 3618 26 0,'0'-21'301'0,"-6"-5"50"16,12 1 30-16,0-1-50 16,8 4-75-16,5 0-61 15,1 8-54-15,0 7-36 16,-1 7-13-16,-6 11-12 16,0 7-1-16,-7 7 9 0,-12 12 5 15,-7-1-2-15,-7 8-7 16,0 0-6-16,2-4-12 15,-2-3 1-15,1-8 17 16,5-3 17-16,-6-11 2 0,1-1-1 16,6-10-5-1,-6-8-15-15,5-10-32 0,8-4-37 16,12-7-34-16,8-10-28 16,12-4-28-16,19-6-13 15,1 2-2-15,19 2 7 16,7 9 20-16,-1 10 18 15,1 10 25-15,-1 9 11 0,-6 14 8 16,-18 10 6-16,-9 9 4 16,-18 7 5-16,-13 3 2 15,-14 0 5-15,7-3 10 16,-13-4 7-16,6-8 6 16,-11-2 8-16,4-9 1 15,1-3-2-15,0-7-12 0,0-11-26 16,13-8-28-16,6-11-31 15,14-7-27-15,19-7-17 16,6-4-7-16,14-1 10 16,0 7 17-16,6 4 20 15,1 12 31-15,-1 11 32 16,-14 11 25-16,2 15 19 16,-7 7 16-16,-14 8 11 0,-6 2-1 15,-7 5-10-15,-5-1-15 16,-14-3-16-16,0 0-30 15,0-4-44-15,-7-3-64 16,7-8-79-16,0 1-155 16,7-12-140-16,5-3-60 0,8-12-6 15,13-7 36-15,12-6 62 16</inkml:trace>
  <inkml:trace contextRef="#ctx0" brushRef="#br0" timeOffset="10233.4794">19203 3466 305 0,'38'-36'386'0,"-11"5"49"16,-21 6-41-16,-6 3-65 16,-6 8-73-16,-21 6-70 15,-5 8-59-15,-8 11-40 16,1 3-24-16,0 8-12 16,13 8-13-16,6-1-10 0,20 3-7 15,14-2-6-15,5 3-1 16,14-4-1-16,6 0 9 15,6-2 6-15,1 2 14 16,-1-4 18-16,-5 1 26 16,-7 0 33-16,-14-5 31 0,-6 2 29 15,-13-1 16-15,-20-4 2 16,-18 0-11-16,-9 1-22 16,-4-4-33-16,-8-1-38 15,1-3-30-15,5 1-24 16,8-6-24-16,5 2-43 15,2-5-70-15,11 1-96 0,1 0-207 16,0-4-203-16,-7 0-102 16,-5-8-26-16,-21-3 33 15,-19 1 80-15,-13-6 196 16</inkml:trace>
  <inkml:trace contextRef="#ctx0" brushRef="#br0" timeOffset="12225.3881">7454 4572 193 0,'7'-7'258'0,"-1"-1"24"16,0 1-23-16,-6-1-16 16,6 2-17-16,-6 1-14 0,0-2-19 15,0 4-32-15,0-1-33 16,0-4-30-16,0 5-20 16,0-1-23-16,0 1-14 15,0-1-12-15,0 4-10 16,0-3-7-16,0-1-4 0,0 4-1 15,0 0-3-15,0 0-2 16,0 0-2-16,0-5-2 16,0 5 6-16,0 0 6 15,0 0 6-15,0 0 6 16,0 0 5-16,0 0 3 0,0 0-6 16,0 0-8-16,8 0-7 15,-8 0-4-15,0 0-4 16,0 0-1-16,0 0 0 15,0 0 1-15,0 0 1 16,0 0-3-16,0 0 0 16,0 0 0-16,0 0 1 15,6 0-4-15,-6 0 1 0,0 0 3 16,0 0 1-16,0 0 1 16,0 0 2-16,-6 0 3 15,6 0 3-15,-8 0 10 16,2 0 5-16,0 0 3 0,-7 5 2 15,-7-5-1-15,0 4-6 16,-6-1-10-16,-6 4-9 16,-7 4-6-16,6 0 2 15,-5 1-5-15,5 2 2 16,1 3-1-16,12 2-1 16,0-1 1-16,7 1-3 0,13 0 1 15,6-2 2-15,14-2-1 16,7 4 3-16,5-1 0 15,1-4 3-15,12 4 1 16,-6 2-1-16,0-6 4 16,-6 4-2-16,-1-4 3 0,-5 5 1 15,-9-8 0-15,-4 5 3 16,-14-6 3-16,-14 1-1 16,-11-3-1-16,-15 2-2 15,-5 1-2-15,-7 0-6 16,0-3-10-16,6-2-19 15,8 2-36-15,4-4-118 0,15-4-153 16,6 0-105-16,13-12-49 16,19 6-12-16,8-13 21 15,5 5 108-15</inkml:trace>
  <inkml:trace contextRef="#ctx0" brushRef="#br0">7838 4506 60 0,'0'-4'344'0,"0"-3"57"15,-6 4 44-15</inkml:trace>
  <inkml:trace contextRef="#ctx0" brushRef="#br0" timeOffset="13050.3852">8385 4634 215 0,'14'-15'355'0,"-8"0"53"15,1 9-31-15,-1-2-39 16,7 4-30-16,-6 11-36 16,-7 9-32-16,0 2-18 15,-7 12-5-15,-6 6-23 16,0 5-34-16,0 5-46 0,-6 6-85 16,-1 7-143-16,1-5-266 15,-7 5-140-15,0-4-78 16,-7-7-30-16,0-8 27 15,-6-3 97-15</inkml:trace>
  <inkml:trace contextRef="#ctx0" brushRef="#br0" timeOffset="13977.5208">14231 4517 14 0,'6'-11'271'0,"0"0"68"15,1 4 29-15,-7-4-29 0,-7 3-27 16,-5-3-41 0,-21 7-49-16,-7 4-51 0,-11 4-49 15,-8 4-34-15,0 3-25 16,7 7-14-16,0 0-10 16,19 7-17-16,1-2-5 15,19 6-9-15,7 0-6 16,12 4-1-16,13-3 5 0,7 3 3 15,7-5 3-15,13 2 2 16,-7 0 3-16,7-1 2 16,-14-4-8-16,1-2-2 15,-7-2-2-15,-13-2 1 16,-13-1-5-16,-13-3 0 16,-13-1-3-16,-20-3-1 0,-6 4 0 15,-7-8-1-15,-6 0-3 16,-1 1-8-16,15-5-15 15,-1-3-29-15,6 0-67 16,20-3-128-16,13-5-138 16,19-2-67-16,8-5-19 0,18-3 8 15,7-8 56-15</inkml:trace>
  <inkml:trace contextRef="#ctx0" brushRef="#br0" timeOffset="14290.4605">14399 4634 106 0,'14'-7'282'0,"-1"3"29"16,-7 4-6-16,1 0-14 16,0 4-11-16,-7 7-15 15,-7 8-9-15,-6 2 10 0,-6 8-5 16,-7 7-24-16,6 1-27 15,-7 7-27-15,9-3-37 16,4-1-40-16,8-3-34 16,12-8-20-16,0 0-17 15,20-3-13-15,7-8-33 0,19-7-54 16,7-7-81 0,12-4-173-16,2-10-177 0,-2-5-95 15,8-12-24-15,-14-2 21 16,-7-7 63-16</inkml:trace>
  <inkml:trace contextRef="#ctx0" brushRef="#br0" timeOffset="14653.4189">15228 4627 78 0,'12'-11'247'0,"1"4"41"15,-6-1-16-15,6 0-47 16,-7 8-16-16,8-3-17 0,-2 6-7 15,8 2-15-15,-7-2-11 16,7 9-2-16,-14 2-8 16,0 8 0-16,-6 0-5 15,-12 7-8-15,-8 5-1 16,-13 2-2-16,-12 3-10 16,-7 2-6-16,-1 0-7 15,-5-2-6-15,6-2-11 0,6-7-17 16,14-5-16-16,5-3-18 15,27-7-15-15,14-4-13 16,19-3-5-16,32-8-8 16,12-4-21-16,22-7-32 0,-2-3-46 15,7-1-54-15,-13-1-78 16,-12 2-150-16,-14-1-137 16,-33 4-48-16,-18 0-1 15,-28 1 32-15,-31 6 65 16</inkml:trace>
  <inkml:trace contextRef="#ctx0" brushRef="#br0" timeOffset="16025.1908">7017 5620 190 0,'46'-4'195'16,"13"0"10"-16,12 4 1 15,14-4-5-15,0 1-18 0,13-4-32 16,-7 3-33-16,0 1-28 16,-6 3-26-16,-14-5-24 15,-12 5-12-15,-20 5-2 16,-13-2 2-16,-32 3-7 16,-21 6 1-16,-31 3 1 0,-27 0-9 15,-13 3-10-15,-13 4-11 16,-6-4-8-16,7 1 1 15,5-5-1-15,14 1 6 16,26 0 0-16,19-8 5 0,27 0 9 16,38-7 7-16,33 0 5 15,39-7-10-15,27-5-50 16,31-2-87-16,8-1-109 16,6-3-70-16,0 3-38 15,-13 1-7-15,0-1 38 16</inkml:trace>
  <inkml:trace contextRef="#ctx0" brushRef="#br0" timeOffset="16729.8478">14334 5564 59 0,'-12'5'285'0,"18"-5"16"16,14 2 13-16,19-4-72 16,20 2-114-16,18-8-58 15,14 4-22-15,8-7-13 0,5 4-7 16,-7-4-6-16,-12 4-3 15,-20-1-3-15,-12 5-4 16,-21-1-2-16,-32 4-2 0,-26 4 0 16,-33 2-3-16,-18 6 9 15,-15 2 19-15,-12 1 23 16,6-3 16-16,7 2 12 16,12-3 9-16,28 0-4 15,18 0-15-15,33-4-18 0,33-7-14 16,32 0-12-16,26 0-12 15,20-7-30-15,6-4-75 16,-6-3-122-16,-7-2-121 16,-20 5-64-16,-25-3-26 15,-26 3 6-15,-40-3 60 16</inkml:trace>
  <inkml:trace contextRef="#ctx0" brushRef="#br0" timeOffset="17741.0414">7982 4473 99 0,'12'-15'304'16,"2"3"44"-16,-2 6 0 15,-5-5-13-15,0-1-35 0,-1 2-54 16,-6 3-62-16,0-1-52 16,0 1-39-16,0 3-25 15,0 4-21-15,-6 0-12 16,6 4-4-16,-7 3 6 15,0 8 12-15,-5 7 14 0,-2 3 13 16,2 9 8-16,-1 2-4 16,-13 5-8-16,6 7-8 15,-6-2-5-15,0 2-8 16,-7 4-8-16,7-2-6 16,-7-2-5-16,1 0-8 15,6 0-9-15,7-8-5 0,-8-7-4 16,8 0-2-16,6-12-1 15,-1 2-2-15,8-5-1 16,6-6-1-16,14-2 1 16,5-3 0-16,7-3 0 15,20-4 2-15,5 0-2 0,2-4 2 16,5 1-2-16,1-1 1 16,-6-3 0-16,-2 4-2 15,-11-5-2-15,-1 4-10 16,-13 0-10-16,-7 1-18 15,1-1-23-15,-14 4-35 16,0 0-42-16,-12-3-93 0,6 3-151 16,-13 0-93-16,-7 0-34 15,8 0 4-15,-14-4 29 16,6 0 92-16</inkml:trace>
  <inkml:trace contextRef="#ctx0" brushRef="#br0" timeOffset="21355.5704">18003 4506 220 0,'-20'0'386'16,"1"-4"37"-16,-1 4 24 16,14-3-101-16,6 3-120 0,20-4-83 15,13 1-53-15,25-1-33 16,20-4-25-16,19 1-12 16,14 3-6-16,7-2-5 15,6-3-2-15,-1 1-2 16,-5 5-6-16,-14 0-13 0,-19-1-26 15,-7 4-35-15,-19-4-55 16,-14 4-71-16,-13 0-85 16,-12 0-79-16,-20 0-23 15,-13 0 11-15,-20 4 38 16</inkml:trace>
  <inkml:trace contextRef="#ctx0" brushRef="#br0" timeOffset="21708.0097">17723 4674 232 0,'0'8'293'15,"13"-2"10"-15,19-1-27 0,14-2-26 16,26-3-38-16,19 0-43 16,6-8-48-16,21 2-44 15,-1-2-28-15,-6 1-12 16,-7-3 1-16,-6 2-1 16,-13-3-5-16,-13 3-2 15,-13 1-1-15,-14 0-6 0,-6 0-11 16,-7 2-27-16,-6-1-93 15,1 1-139-15,-1-2-96 16,6-4-51-16,1 1-25 16,6-5 6-16</inkml:trace>
  <inkml:trace contextRef="#ctx0" brushRef="#br0" timeOffset="22179.2608">20551 3359 210 0,'-6'-14'303'0,"-1"3"29"16,-6 0-62-16,0 7-54 15,-13 0-46-15,-7 8-30 16,-5 7-14-16,-8 11 2 15,-13 10 19-15,0 14 24 16,-6 8 7-16,0 12-9 0,13 10-22 16,7 5-26-16,12 3-26 15,7-3-33-15,19-8-24 16,7-8-16-16,13-5-24 16,7-9-41-16,13-14-73 15,5-4-168-15,15-11-144 0,12-14-73 16,6-13-27-16,8-9 12 15,6-13 57-15</inkml:trace>
  <inkml:trace contextRef="#ctx0" brushRef="#br0" timeOffset="22409.3731">21281 3447 130 0,'26'-4'361'15,"-6"16"54"-15,-8 9 48 16,-5 12-74-16,-1 8-62 0,-6 10-82 16,0 8-63-16,-6 3-53 15,-1 0-53-15,7 0-68 16,-6-7-99-16,6-3-183 16,-6-9-129-16,-8-9-68 15,-12-5-28-15,-7-11 12 16,-12-7 67-16</inkml:trace>
  <inkml:trace contextRef="#ctx0" brushRef="#br0" timeOffset="22819.9882">20896 3905 30 0,'98'-8'109'0,"13"-2"-27"16,6-5-7-16,7 1-14 16,-7-1-20-16,-6-7-18 0,-13 3 21 15,-13 1 42-15,-20 0 43 16,-20-1 50-16,-13 5 40 16,-18-1 32-16,-14 0-3 15,-14 4-28-15,2 4-35 16,-21 0-36-16,1 7-25 15,-14 7-15-15,0 4-14 0,0 7-4 16,1 5-5-16,13 2-8 16,6 1-12-16,6 3-13 15,13 0-10-15,14-3-12 16,-1-1-13-16,14-2-8 16,6-5-25-16,7-3-40 0,13-4-60 15,-1-11-90-15,1 0-104 16,-1-8-99-16,1-6-56 15,-1-4-3-15,1-5 36 16,-7-6 78-16</inkml:trace>
  <inkml:trace contextRef="#ctx0" brushRef="#br0" timeOffset="23385.5286">22284 3652 52 0,'0'8'267'0,"6"6"44"16,-6 8-6-16,-6 4-33 15,6-1-40-15,-12 4-43 16,4-3-35-16,2 0-30 0,0-8-4 16,-7 0 4-1,-1-7 1-15,-5 1-7 0,0-8-13 16,-1-8-17-16,-7 0-26 16,9-11-31-16,4 1-25 15,8-9-19-15,12-6-13 0,8 1-9 16,12-3-10-16,13 6 0 15,13 3 4-15,-1 4 6 16,8 10 10-16,0 5 8 16,-7 10 10-16,1 4 5 15,-15 7 4-15,-11 9 3 16,-1-6 2-16,-20 4 4 16,0 1 7-16,-12-7 8 0,-7 3 5 15,0-7 10-15,-7-5 5 16,1 2-1-16,-7-9-5 15,6-3-12-15,14-8-11 16,6-7-24-16,6-2-23 0,20-5-15 16,13-4-11-16,7-3-3 15,7 2 0 1,-2 6 13-16,-5 3 17 0,-7 7 14 16,0 7 13-16,-13 11 19 15,-6 4 18-15,-14 8 10 16,-6 6 8-16,-6 2 5 15,-8 1 0-15,-5-2-12 0,6 0-12 16,0 0-15-16,1-9-30 16,4 2-41-16,8-4-90 15,8-8-146-15,10-3-117 16,2-8-58-16,19-7-13 16,-6-11 18-16,5-3 74 15</inkml:trace>
  <inkml:trace contextRef="#ctx0" brushRef="#br0" timeOffset="23623.6823">23288 3560 77 0,'6'11'315'0,"1"7"49"16,-7 11 12-16,0 16-12 16,0 6-39-16,-13 11-61 0,0 8-68 15,-7 4-49-15,-6-5-44 16,7 1-35-16,-1-12-27 15,0-2-13-15,1-13-11 16,-7-2-8-16,6-12-19 0,-6-4-49 16,0-6-127-16,0-7-162 15,-7-9-84-15,14-11-46 16,5-4-10-16,2-5 35 16</inkml:trace>
  <inkml:trace contextRef="#ctx0" brushRef="#br0" timeOffset="24090.0123">23170 3655 49 0,'33'-14'200'15,"6"-1"12"-15,13 1 3 16,0-1 4-16,7 5 4 15,-7-2 2-15,0 5-15 0,-6 3-26 16,-1 8-28-16,1 3-20 16,-13 5-10-16,-7 10-11 15,-14 3-8-15,-12 1-7 16,-12 6 0-16,-14-2-7 16,-13-1-16-16,-7 0-11 15,-13-3-10-15,8-4-7 0,-15 0-27 16,8-8-38-16,5 2-54 15,1-9-101-15,19-3-178 16,7-4-108-16,14-8-45 16,18-11-5-16,7-2 28 15</inkml:trace>
  <inkml:trace contextRef="#ctx0" brushRef="#br0" timeOffset="24383.1367">24317 3304 30 0,'65'8'279'16,"-12"10"48"-16,-15 4 37 15,-11 10 11-15,-14 6-4 0,-26 8-41 16,-7 6-55-16,-19 3-43 15,-20 4-37-15,-18 3-34 16,-28 1-34-16,-13-1-28 16,-24-3-78-16,-22-1-178 15,-5 0-223-15,-7-7-117 16,-20-6-65-16,7-5-33 16,-19-6 29-16,-7-5 145 0</inkml:trace>
  <inkml:trace contextRef="#ctx0" brushRef="#br0" timeOffset="26227.0963">21437 4572 218 0,'-26'3'380'0,"7"1"49"0,-1-4 22 16,7 0-79-16,6 0-93 15,7 0-78-15,20-4-54 16,12 1-45-16,27-2-38 16,20-1-24-16,25-5-15 15,19-1-8-15,7 5-10 0,8-3-1 16,-8 2-2-16,-7 1-1 16,-11 0-10-16,-21 3-12 15,-20-3-27-15,-6 7-28 16,-31-5-23-16,-16 5-41 15,-24 5-66-15,-26 2-61 16,-33 0-43-16,-14 8-34 16,-25-4-18-16,-13 3 11 0,-13 5 55 15,-1-5 72-15</inkml:trace>
  <inkml:trace contextRef="#ctx0" brushRef="#br0" timeOffset="26573.5186">21404 4649 28 0,'-71'14'157'0,"19"-6"25"16,25-1 12-16,27 1 2 15,27-6-2-15,19 3 3 0,25-5-7 16,27-5-7-16,19 3-12 16,19-10-15-16,14 5-19 15,0-8-19-15,7 5-12 16,-14-5-12-16,-12 4-15 16,-21-1-13-16,-19 1-2 15,-12 4 4-15,-26 0 4 0,-8 0 4 16,-13 2-5-16,-12 3-7 15,-1-2-13-15,-12 0-15 16,0 0-16-16,-7 1-16 16,0 3-12-16,0-4-14 15,0 4-16-15,0 0-17 16,0 0-11-16,0-4-6 0,0 4-1 16,0 0 3-16,0 0 5 15,0 0-3-15,0-4-21 16,0 4-87-16,0 0-105 15,0 0-89-15,0 0-42 16,0 0-11-16,-14 0 21 0</inkml:trace>
  <inkml:trace contextRef="#ctx0" brushRef="#br0" timeOffset="29157.1512">5284 5685 216 0,'0'-14'305'0,"0"-5"20"16,-6 4-20-16,6 5-28 16,-7-1-47-16,-6 3-47 15,0 8-45-15,-7 8-28 16,-12 7 0-16,-13 17 16 16,-8 12 24-16,-25 26 40 0,-14 18 34 15,-18 25 17-15,-7 20-8 16,-14 5-24-16,7 5-29 15,8-11-46-15,11-7-46 0,7-12-39 16,7-10-21-16,12-8-14 16,2-15-25-16,12-5-38 15,-8-13-49-15,8-8-57 16,7-13-66-16,19-9-160 16,13-13-159-16,26-11-58 0,20-19 0 15,18-15 26-15,15-11 49 16</inkml:trace>
  <inkml:trace contextRef="#ctx0" brushRef="#br0" timeOffset="29747.261">5545 5799 130 0,'6'-7'250'0,"-6"-4"6"0,0 3-21 15,0 2-30-15,0-3-29 16,0 6-34-16,0-4-20 16,0 3-10-16,0-4-8 15,0 5-11-15,0 3-11 0,0-4-6 16,-6 4-15-16,-1 0-18 15,0 4-17-15,1-1-11 16,0 9-2-16,-1 3 7 0,0 3 12 16,7 4 17-16,7 11 13 15,6 3 22-15,7 12 28 16,12 10 17-16,7 9 3 16,7 9 1-16,6 8-3 15,0 4-16-15,7 4-25 0,-7-1-25 16,7-2-16-16,-8-5-19 15,-4-8-14-15,-9-2-26 16,-5-12-39-16,-7-7-60 16,-6-7-87-16,-7-12-154 0,-7-5-135 15,-12-10-55-15,-7-14-4 16,-1-7 34-16,-12-14 76 16</inkml:trace>
  <inkml:trace contextRef="#ctx0" brushRef="#br0" timeOffset="30409.37">5284 5620 75 0,'-6'-15'233'15,"6"4"25"-15,0 3-43 0,-7 1-47 16,14 3-41-16,-1-2-33 15,6 1-36-15,8 5-23 16,7 0-18-16,5 5-9 16,7-3 2-16,7 10 6 0,13-1 5 15,-1 7 0-15,14 1 4 16,6 2 1-16,20 5-4 16,-1 3-8-16,21 5-5 15,6-2-8-15,6 8-6 0,1 1 9 16,19 3 6-16,-8 4 7 15,14 3 7-15,-6 0 4 16,8 4 10-16,-9-1 6 16,-6 2 11-16,-6-1 2 15,0 1 3-15,-13-2 10 16,-1-4-2-16,1 3-12 16,-7-2-16-16,-5-8-9 0,-15 6-4 15,1-9-1-15,-7 0 4 16,-13 1 4-16,1-9 7 15,-14 1 6-15,-14 0-1 16,2-7-4-16,-14 0-5 0,0-5-8 16,-6-2-11-16,-7-5-8 15,-1-3-2-15,-11 0-7 16,-1-3-32-16,-13-1-119 16,-7-4-158-16,-13-3-82 15,-5-3-46-15,-15-4-22 16,2-5 18-16</inkml:trace>
  <inkml:trace contextRef="#ctx0" brushRef="#br0" timeOffset="31997.5042">1414 7752 239 0,'-7'-19'333'0,"0"-6"35"16,7 3-40-16,0 0-63 16,0 0-60-16,7 4-51 0,0 2-43 15,-1 5-19-15,7 11 4 16,0 8 10-16,0 11 2 16,-7 10 0-16,2 11 4 15,-2 12-13-15,-12-2-27 16,6 5-27-16,-8 1-18 15,2-5-15-15,0-8-10 16,-1-2-1-16,-6-8 7 0,13-7 11 16,-7-4 9-1,1-12 3-15,6-2 1 0,0-12 1 16,0-7-11-16,6-11-28 16,1-7-27-16,6-8-22 15,6-3-17-15,1-8-8 16,6 1 0-16,7-1 9 15,12 8 20-15,1 7 16 0,7 10 18 16,-2 10 5-16,1 13 6 16,7 7 3-16,-7 11-1 15,-6 11 2-15,-8 0-1 16,-4 4 2-16,-9 1 0 16,-5-5 6-16,0-4 13 15,-14-2 15-15,1-9 14 16,-1 0 10-16,1-10 0 15,-7 0-4-15,6-12-12 0,7-6-27 16,7-8-36-16,6-7-22 16,0-4-12-16,7-4-5 15,-1 4 0-15,-5 0 11 16,-2 12 18-16,7 9 22 16,-12 9 17-16,0 10 8 15,-1 8 7-15,-5 7 3 16,-2 7 1-16,-5 0-9 0,6 1-13 15,0-1-13-15,0-4-21 16,14 1-31-16,-2-8-57 16,15-3-97-16,-2-8-108 15,8-7-80-15,-13-7-32 16,6-11 5-16,-13-8 43 16</inkml:trace>
  <inkml:trace contextRef="#ctx0" brushRef="#br0" timeOffset="32262.9477">2892 7553 257 0,'14'-3'348'0,"-8"14"69"15,7 10-23-15,13 17-22 16,0 13 0-16,0 15-39 16,7 11-57-16,-7 15-52 15,7 2-51-15,-13 9-41 16,-2 4-38-16,2-5-23 0,-7-7-18 15,1-10-17-15,-8-8-32 16,-6-15-41-16,-6-7-38 16,-8-15-56-16,1-10-100 15,-13-13-149-15,0-8-123 16,0-18-41-16,-7-8-7 16,1-17 32-16,-1-6 84 15</inkml:trace>
  <inkml:trace contextRef="#ctx0" brushRef="#br0" timeOffset="32559.8236">2971 7887 120 0,'52'-55'240'0,"7"4"-10"16,-1 10-20-16,-6 1-30 15,7 11-22-15,0 7 0 0,-7 11 8 16,-1 8 7-16,-4 10 7 15,-2 11 7-15,-12 4-7 16,-8 7-25-16,-5 5-29 0,-7-1-13 16,-13-1-9-16,-13-3-12 15,-13 2-14-15,-19-6-16 16,-14-4-18-16,-6 2-37 16,-13-5-57-16,-1-3-103 15,-5-5-179-15,19-6-119 16,6-4-58-16,20 0-12 15,6-4 24-15,20-3 87 16</inkml:trace>
  <inkml:trace contextRef="#ctx0" brushRef="#br0" timeOffset="33409.7149">2221 8767 231 0,'20'-23'337'16,"-1"1"31"-16,-5 0-10 15,-8 4-20-15,0 0-44 0,-12 6-56 16,0 2-59-16,-21 6-47 15,1 4-37-15,-13 8-31 16,7 7-20-16,-7 10-8 16,13 0-4-16,0 8-2 15,12 8-2-15,14-5-8 16,14 8-4-16,5-3-4 16,14-5-2-16,6 0-4 15,0-2 0-15,7-1-6 0,-7-4 2 16,-7-4-4-16,-19-2 3 15,-6-1 4-15,-14-4 0 16,-18 1 5-16,-22-1-1 16,-11-4-2-16,-1 1-15 15,0-4-24-15,8-1-38 16,5-5-86-16,20-2-133 16,7-6-127-16,25-4-58 15,7-5-17-15,19-5 20 0,8-6 72 16</inkml:trace>
  <inkml:trace contextRef="#ctx0" brushRef="#br0" timeOffset="33877.416">2625 8736 8 0,'0'-2'275'0,"-6"2"42"16,-1 0-4-16,1-4-22 15,0 0-37-15,-2 0-57 0,2 4-63 16,0-3-51-16,6-1-30 15,-6 4-14-15,6 4-10 16,-7 3 2-16,0 3 8 16,1 10 24-16,-1 9 21 15,1 4 20-15,-1 10 12 16,7 5-2-16,0 0-9 16,0 3-18-16,7-3-16 15,6-5-14-15,0-6-14 0,6-4-6 16,7-3-8-16,7-11-7 15,6-2-8-15,13-9-5 16,0-4-17-16,7-8-37 16,0-4-66-16,6-3-124 15,-13-3-152-15,7 3-93 0,-8-7-33 16,2 2 7 0,-8-2 50-16</inkml:trace>
  <inkml:trace contextRef="#ctx0" brushRef="#br0" timeOffset="34605.3716">3356 8906 101 0,'-27'0'343'0,"8"-3"44"15,-8-2 34-15,1 5-69 0,14-4-99 16,-2 1-75 0,1 0-58-16,1 3-43 0,4-4-30 15,2 4-21-15,0-4-9 16,0 4-5-16,6 0-2 15,-7 0-1-15,7 0-6 16,-7-4 3-16,7 4-1 16,0 0-2-16,0 0-2 15,0-4 3-15,0 1 1 16,0 3-1-16,0-4-2 16,7 0-1-16,0 0-5 0,-1 2-6 15,6-2-1-15,8-4-4 16,7 5-1-16,-1-5 1 15,6 4 3-15,1-3 13 16,6 7 6-16,-7 4 7 16,1 3 3-16,-7 1 1 0,-6 7 3 15,-14 2-8-15,-12 5-3 16,-8 1-9-16,-11 2-6 16,-9-3-1-16,-4 0-4 15,5 0-2-15,1-4-4 16,12 1 4-16,7-4 1 0,7-5 1 15,6-2 0-15,19-1 3 16,7 0 9-16,14-2 8 16,11-3 6-16,2 6 4 15,-1-1 0-15,-7 1 8 16,-6 3-3-16,-6 0 3 16,-20 0 13-16,0 3 11 0,-20-2 8 15,-12-2-11-15,-14 5-6 16,-12-3-9-16,-1-6-21 15,7 5-39-15,6-7-94 16,7-4-165-16,7-4-117 0,26-11-64 16,-1-2-28-16,14-12 9 15,-8-9 75-15</inkml:trace>
  <inkml:trace contextRef="#ctx0" brushRef="#br0" timeOffset="34849.5623">3759 8715 252 0,'59'-4'290'16,"0"8"50"-16,12 7-44 15,-6 7-45-15,7 8-27 0,-14 11-20 16,1-1-28-16,-13 9-41 16,-20 2-35-16,-13-4-25 15,-20 3-23-15,-12-3-16 16,-27-3-23-16,-19 0-37 0,-13-3-51 15,-13-3-74-15,-21-5-99 16,-18-4-111-16,-19-7-48 16,-14 0-7-16,-7-10 25 15,-5-5 59-15</inkml:trace>
  <inkml:trace contextRef="#ctx0" brushRef="#br0" timeOffset="35268.4157">1003 8788 185 0,'-39'-10'236'16,"7"2"-3"-16,-1 8-9 16,-7 8-7-16,8 6 4 15,6 12 17-15,7 11 14 0,12 6-5 16,14 8-27 0,12 12-41-16,20-1-38 0,6 8-46 15,8-8-35-15,6 0-23 16,-1-6-13-16,1-5-6 15,0-8-10-15,-1-9-1 16,0-1-5-16,-12-12-6 16,7-2-20-16,-15-5-37 15,-5-9-75-15,0-2-132 16,-7-3-133-16,-14-3-65 16,8-6-21-16,-6-1 16 15,11-5 66-15</inkml:trace>
  <inkml:trace contextRef="#ctx0" brushRef="#br0" timeOffset="36757.3329">5727 7532 119 0,'7'-8'180'0,"-1"8"-32"15,0 0-23-15,14 0-11 16,-7 4 3-16,7 4 25 16,6 2 25-16,-6 1 29 15,5 8 14-15,-5 2 1 0,0 6-17 16,-14-2-32-16,-6 8-27 15,-6-4-27-15,-8 5-24 16,2-9-21-16,-2 0-14 16,1-2-14-16,1-5-9 0,5-4 2 15,-6-3 0-15,7-2 1 16,-2-7 1-16,2-2-5 16,0-7-7-16,12-4-14 15,0-4-10-15,2-3-14 0,4-8-15 16,2-3-4-16,5-4-3 15,7 3 0-15,-6 1 1 16,12 4 11-16,-5 7 9 16,5 7 7-16,1 4 3 15,5 10 4-15,1 9 2 0,-6 9 1 16,-1 4 6-16,-12 4 2 16,0 1 2-16,-14 0 0 15,1-1 4-15,-7-7 7 16,0 0 12-16,0-8 13 0,0-3 9 15,-7 0 5-15,1-7-2 16,-8-4-6-16,8-6-18 16,0-6-19-16,6-3-15 15,0-7-11-15,6-7-8 0,0 0-6 16,8-5 0-16,5 5 4 16,-6 7 3-16,6 4 6 15,1 11 7-15,7 3 6 16,-8 15 7-16,0 3 2 0,8 5 6 15,-14 6 1-15,6 2-1 16,1-2-2-16,-1 0-20 16,-6-2-35-16,0-5-60 15,1 0-102-15,5-7-133 0,-6-4-87 16,0-7-31-16,0-2 8 16,-6-14 44-16</inkml:trace>
  <inkml:trace contextRef="#ctx0" brushRef="#br0" timeOffset="37171.5546">6731 7576 295 0,'26'21'399'0,"-1"10"58"0,-5 12-28 16,0 8-35-16,-7 8-86 16,-13 10-83-16,6 1-70 15,-6 3-56-15,-6-2-37 16,6-13-30-16,0-7-13 0,-7-8 1 15,-5-13 3-15,-8-7 2 16,0-9-6-16,-13-14-5 16,1-14-16-16,-7-9-27 15,7-9-31-15,5-12-27 16,1-8-22-16,14-8-7 16,4-1 2-16,8-5 14 0,20 5 25 15,6 5 28-15,13 5 27 16,14 10 19-16,5 8 11 15,1 11 9-15,0 12 12 0,-1 6 5 16,-6 11 12-16,-12 7 9 16,-15 9 14-16,-12-2 1 15,-13 6-5-15,-6-6-6 16,-20 1-7-16,0 0-34 16,-13-4-66-16,-1 1-134 0,1-1-174 15,-6-7-90-15,-1-4-53 16,7-3-8-16,-1-8 41 15</inkml:trace>
  <inkml:trace contextRef="#ctx0" brushRef="#br0" timeOffset="37733.5752">5922 8502 117 0,'0'-21'389'0,"0"3"46"0,-6 6 48 16,-14 12-32-16,-6 7-87 15,-13 12-69-15,0 10-42 16,-7 15-17-16,7 7-26 16,1 12-33-16,11 3-32 15,8 3-35-15,12 1-35 0,7-7-36 16,7-5-37-16,6-10-33 15,6-4-38-15,7-12-49 16,7-10-85-16,7-7-157 16,-2-8-149-16,15-14-64 0,-8-11-16 15,1-8 21-15,5-11 68 16</inkml:trace>
  <inkml:trace contextRef="#ctx0" brushRef="#br0" timeOffset="38023.4034">6359 8598 343 0,'7'-26'408'16,"-7"11"40"-16,-7 5 2 16,-12 10-78-16,-1 7-93 0,-6 11-70 15,-1 8-37-15,15 11-32 16,5-1-31-16,7 8-34 16,7-3-25-16,5-1-18 15,2-4-14-15,-1-7-5 0,-6 1-7 16,-1-8-2-16,-6-3 0 15,-13-2-2-15,-14-2-15 16,-5-3-14-16,-7-2-15 16,-6-3-21-16,-1-3-27 15,13 0-51-15,1-8-81 0,12-3-110 16,20-1-99-16,14-10-40 16,18-4-5-16,13-7 38 15,20-8 82-15</inkml:trace>
  <inkml:trace contextRef="#ctx0" brushRef="#br0" timeOffset="38255.501">6711 8572 278 0,'6'-3'401'0,"0"3"52"0,2 10 47 16,-8 9-94-16,6 6-103 16,7 13-57-16,-6 1-43 15,12 9-48-15,1 0-42 16,0-4-37-16,12-4-31 0,-7-7-29 15,9-7-17-15,5-8-15 16,6-7-37-16,1-11-49 16,6-7-103-16,0-8-146 15,0-11-113-15,-7-6-56 16,-5-5-3-16,-1-3 32 16,0-4 92-16</inkml:trace>
  <inkml:trace contextRef="#ctx0" brushRef="#br0" timeOffset="38711.8625">7623 8488 116 0,'0'-3'340'15,"0"-1"47"-15,0-4 27 16,0 5-43-16,-6-2-78 16,6 3-63-16,0-3-54 15,-7 3-41-15,7 2-37 16,-7 0-33-16,7 2-17 0,-6 5-3 15,6 9 11-15,6 2 13 16,-6 8 11-16,14 3 5 16,-8 3-2-16,14 2-8 15,-1-2-17-15,1 2-19 16,6-5-11-16,0-8-9 16,7-1-6-16,-1-6-3 15,1-11 0-15,6-3-6 0,-7-3-4 16,-6-11-5-16,-6-1-2 15,0-4-5-15,-14-3 0 16,1 8 4-16,-1-1 4 16,0 8 9-16,-6 4 11 0,8 9 12 15,-2 9 6-15,0 7 2 16,7 8 0-16,0 3-5 16,0-1-22-16,1 1-32 15,-2-4-37-15,2-2-50 16,-8-6-47-16,0-6-96 15,1-4-129-15,-7-11-104 0,0-11-37 16,-7-7 10-16,-5-8 26 16,-2-14 87-16</inkml:trace>
  <inkml:trace contextRef="#ctx0" brushRef="#br0" timeOffset="38922.4602">8288 8396 89 0,'65'-18'389'0,"7"11"66"0,-1 14 52 15,1 11-11-15,-20 12-87 16,-7 9-83-16,-25 17-68 16,-14 7-56-16,-12 5-45 15,-20 2-41-15,-19 0-48 0,-14-5-50 16,-6-5-64-16,-7-6-107 16,-6-6-233-16,-13-4-135 15,0-10-70-15,0-9-16 16,-1-11 27-16,1-6 88 15</inkml:trace>
  <inkml:trace contextRef="#ctx0" brushRef="#br0" timeOffset="40007.4502">9070 7411 92 0,'-6'-22'332'0,"-2"4"46"15,2-1 34-15,0 5-81 0,6-1-73 16,6 12-63-16,8 3-31 15,5 11-24-15,0 15-15 16,0 3-5-16,-5 14-7 16,-1 6-16-16,-6-3-24 15,-7 6-19-15,0-8-14 0,0-7-6 16,-7-5 5-16,0-6 13 16,-5-4 14-16,4-7 8 15,-4-4 2-15,-8-8-11 16,7-6-15-16,1-8-39 15,4-12-38-15,8-3-37 0,8-10-36 16,17 0-24-16,7-1-9 16,8 0 12-16,5 12 16 15,14 3 23-15,-7 11 27 16,1 11 23-16,-8 11 15 16,1 7 4-16,-13 7 7 15,-15 4 5-15,-4 2 2 16,-1-2 3-16,-7-4-2 0,8-6 10 15,-14-5 3-15,6-3 2 16,0-7 0-16,8-11-1 16,5-4-1-16,1-8-10 15,-1-10-12-15,8 0-6 16,-2-9-2-16,1 6-3 16,7 3 3-16,-13 7 1 0,6 4 11 15,0 10 8-15,0 13 12 16,-7 5 7-16,1 9 1 15,-7 10 5-15,0 7-5 16,0-3-12-16,7 4-38 16,-1-5-41-16,7-6-67 0,6-4-114 15,14-11-95 1,7-7-67-16,-2-12-25 0,2-13 10 16,-1-9 50-16</inkml:trace>
  <inkml:trace contextRef="#ctx0" brushRef="#br0" timeOffset="40189.2489">10399 7473 131 0,'7'-29'394'0,"-1"3"58"0,-6 4 31 16,6 12-25-16,1 6-113 16,6 11-118-16,13 7-73 15,1 15-39-15,11 12-23 16,8 3-18-16,0 4-25 16,6-5-15-16,-7 2-26 15,-6-5-57-15,-19-7-142 0,-20-1-185 16,-33-5-99-16,-38-2-55 15,-34 1-13-15,-25-4 35 16</inkml:trace>
  <inkml:trace contextRef="#ctx0" brushRef="#br0" timeOffset="41047.2999">2625 9806 279 0,'-110'19'358'0,"12"0"53"16,20-9-34-16,19 1-62 15,14-3-59-15,31 0-51 16,34-5-48-16,33-6-39 16,38-2-25-16,39-10-15 15,32 1-4-15,14-4-10 16,7-5-12-16,-7 6-11 0,-26-3-11 15,-26 7-9-15,-20 1-23 16,-32 5-24-16,-33 3-20 16,-39 4-24-16,-46 4-22 15,-32 11-6-15,-33 0 5 16,-26 7 12-16,-19 4 18 16,-14 3 30-16,8 0 31 15,12 0 14-15,19 0 10 0,27-7 9 16,33 0 3-16,31-3-4 15,40-12-7-15,52-4-2 16,40-6-6-16,44-12-2 16,21-6 8-16,18-5 0 15,1 0 2-15,-6 3-1 16,-26-2-1-16,-20 7-19 16,-21 0-56-16,-24 0-113 15,-28 7-142-15,-18 3-100 16,-13 1-52-16,-20 7-11 0,-6-4 31 15</inkml:trace>
  <inkml:trace contextRef="#ctx0" brushRef="#br0" timeOffset="42023.571">6320 9539 401 0,'0'5'463'16,"6"-2"25"-16,8 0 15 15,25-3-134-15,13-3-167 16,33-5-99-16,31-3-54 16,22-3-28-16,24-1-13 15,8-7-9-15,0 5-6 0,-14-3 0 16,-13 3 2-16,-32 5-3 15,-14 1-13-15,-32 8-13 16,-31-1-16-16,-34 11-23 16,-34 0-17-16,-37 9-3 15,-33 1 3-15,-20 5 20 0,-25 5 25 16,-15-2 37-16,1 5 36 16,1-5 24-16,18 0 19 15,21-2-5-15,31-5-7 16,27-4-12-16,32 1-20 15,40-11-18-15,45-4-12 0,26-4-15 16,33-7-4-16,7-3-2 16,-8-1 3-16,-5 1 1 15,-21 2 2-15,-18 1 10 16,-28 5 0-16,-31 1-4 16,-27 5-2-16,-25 7 10 15,-20-3 9-15,-8 7 7 16,-4-3 9-16,4 3 6 0,16-4 0 15,11-4-14-15,26 5-7 16,13-4-10-16,27-4-4 16,19 0-15-16,14-4-4 15,12 0 0-15,6 0-1 16,-6-4 2-16,-6 1 0 16,-7 5 16-16,-6-6 9 15,-13 4 6-15,-1 0 1 0,-13 0 4 16,1 1-3-16,-7 3 1 15,0-4-7-15,0 2 0 16,-6-3-2-16,6 2-3 16,-1-1-4-16,-4-1-10 15,4 2-17-15,-6 3-37 16,1-3-72-16,-7 3-101 16,0 0-86-16,0 0-37 15,-7 0-6-15,-11-4 23 0</inkml:trace>
  <inkml:trace contextRef="#ctx0" brushRef="#br0" timeOffset="43539.6268">9735 8335 58 0,'19'-4'248'16,"20"0"57"-16,20-3 0 15,6-5-29-15,19-2-18 16,7-5-12-16,8 1-30 16,-8 4-43-16,-7-5-38 15,-5 5-34-15,-21 3-23 16,-5-3-23-16,-15 6-19 0,-5 1-15 15,-27 2-7-15,-12 5-6 16,-33 5-11-16,-13 2-7 16,-20 7-5-16,-19 1 0 15,-20 3-1-15,0 1-1 16,1 2 6-16,5-2 8 0,14-1 3 16,13-4 1-16,20 2-1 15,25-5 1-15,27-4-1 16,31-7 0-16,27-4-3 15,33-4-2-15,13-2-1 16,25-9 12-16,1 1 6 16,-6 0 3-16,-14 3 7 0,-20 1 6 15,-25 6 5-15,-19-3-11 16,-28 8-2-16,-31 3-15 16,-14 3-9-16,-26 5-5 15,-6-1-5-15,0 0-2 16,0 0-1-16,19 4 10 0,1-3 2 15,19-1-3-15,13-3-2 16,20-1-2-16,13-3 3 16,12 0-3-16,19-3 15 15,2-5 6-15,-1 2 0 16,-13-2-22-16,6 0-71 16,-11 1-151-16,-15 0-129 15,-6 0-67-15,-20 3-31 0,-6-3 8 16,-13 7 61-16</inkml:trace>
  <inkml:trace contextRef="#ctx0" brushRef="#br0" timeOffset="43914.4209">9494 8652 313 0,'18'-17'415'16,"-4"-3"32"-16,-8 11 44 15,7 4-89-15,-6 13-71 16,0 6-43-16,-1 12-23 0,0 15-8 15,8 3-30-15,5 7-49 16,7 4-52-16,0 3-40 16,7-3-31-16,-7-3-39 15,0-4-50-15,-13-9-54 0,0-5-59 16,-13-5-91-16,-6-8-167 16,-14-6-138-16,0-7-50 15,-6-16 4-15,1-7 32 16,-9-3 75-16</inkml:trace>
  <inkml:trace contextRef="#ctx0" brushRef="#br0" timeOffset="44257.9623">9350 9024 200 0,'-20'-5'350'0,"20"1"30"16,7-3 26-16,26 4-100 16,26-5-115-16,24-3-68 15,29-4-40-15,5-3-31 16,13-3-26-16,-6-2-5 0,-13-2-3 15,-14-2-1-15,-12 2 8 16,-26 0 16-16,-14 0 15 16,-25 2 1-16,-14 0 1 15,-12 9 0-15,-7-1-2 16,-13 12-7-16,0 3-3 16,0 11 5-16,-7 8 6 0,7 6 3 15,0 12-1-15,7-1-6 16,12 8-9-16,7-3-15 15,7-5-16-15,12-7-11 16,1-3-13-16,12-4-22 16,7-11-35-16,7-3-73 0,6-12-130 15,0-3-139-15,0-12-68 16,1-7-22-16,-8-10 13 16,1-4 63-16</inkml:trace>
  <inkml:trace contextRef="#ctx0" brushRef="#br0" timeOffset="45075.5447">10848 8734 120 0,'20'-4'345'0,"0"10"56"16,-14 9 20-16,1 7-43 16,-1 8-72-16,1 3-82 15,-7 0-70-15,7-4-53 16,-7 1-32-16,0-9-9 16,-7-2 14-16,7-5 6 0,-7-6 3 15,1-5-2-15,-7-6-10 16,-1-11-31-16,2-5-54 15,6-6-36-15,-2-4-18 16,8-5-10-16,8 8-2 16,4 4 7-16,1 4 26 15,7 11 19-15,12 7 11 16,-6 3 8-16,1 9 3 0,-1 5 6 16,0 2-1-16,-7 3 1 15,-6-3 2-15,-6-4 3 16,5-1 1-16,-12-7-1 15,8-3 3-15,-8-4-1 0,0-11-5 16,0-3-9-16,0-5-22 16,0-8-9-16,6 2-6 15,0 0-3-15,7 0 1 16,7 6 6-16,-8 4 20 16,15 8 10-16,-7 2 6 15,-1 10 1-15,7 5 4 0,-6 2 5 16,-1-2-5-16,0 2 2 15,1-1 3-15,-13-4 3 16,-1-3 3-16,7-8-3 16,-13 0 2-16,7-7-3 15,-1 1-6-15,1-1 0 16,0 0-4-16,5-1 1 16,2 9 20-16,-2 6 30 0,8 9 37 15,-1 10 31-15,1 11 31 16,0 7 21-16,-7 7-7 15,-1 4-22-15,-4 5-31 16,-8 2-29-16,-8-10-29 0,2-1-19 16,0-6 0-16,-7-16-3 15,-7-2 3-15,-6-9-4 16,0-14-9-16,-7-12-25 16,1-9-49-16,6-16-46 15,7-10-55-15,11-8-40 16,8-10-12-16,20-2 11 0,13 4 45 15,13 5 52-15,-7 7 57 16,6 10 57-16,-5 12 38 16,-14 11 30-16,-1 7 6 15,-18 15 0-15,-7 3 0 16,-7 7-14-16,1 1-17 16,-7 3-30-16,7-3-35 15,-2-4-28-15,8 1-47 0,8-9-68 16,4-6-107-16,8-9-115 15,5-2-77-15,9-12-31 16,-9-4 9-16,15-9 54 16</inkml:trace>
  <inkml:trace contextRef="#ctx0" brushRef="#br0" timeOffset="45262.302">12198 8301 5 0,'91'-18'320'15,"-6"10"65"-15,-8 12 51 16,-4 11-35-16,-16 11-58 15,-17 10-62-15,-14 8-76 0,-19 4-57 16,-14 6-47-16,-19 1-43 16,-26 1-59-16,-13-2-76 15,-20-2-133-15,-19-1-156 16,-20-7-82-16,-19-3-36 16,-14-8 9-16,-25-4 48 15</inkml:trace>
  <inkml:trace contextRef="#ctx0" brushRef="#br0" timeOffset="45714.7063">8600 8481 195 0,'0'-8'231'16,"0"0"-2"-16,8 6 21 16,4 4 18-16,1 14 26 15,0 9 19-15,6 12 22 16,-5 10-13-16,6 15-51 16,12 8-54-16,7 4-53 0,6 6-49 15,8 1-44-15,12-4-41 16,7-8-47-16,6-7-67 15,13-14-140-15,14-12-197 16,-2-9-100-16,2-13-45 16,-7-11 1-16,-13-10 41 0</inkml:trace>
  <inkml:trace contextRef="#ctx0" brushRef="#br0" timeOffset="52399.4066">3127 10316 69 0,'-12'-11'223'0,"-2"-4"1"16,1 1 9-16,-7-5-7 15,14 5-12-15,-7-1-23 16,13 4-37-16,0-3-40 15,0 3-39-15,13 3-28 16,0 0-19-16,7 5-12 16,12-1 6-16,14 4 11 15,19 4 23-15,19-1 19 16,34 9 25-16,19 6 16 16,25 4 0-16,21 3-3 15,13 9-19-15,25-2-16 0,7 4-24 16,13 2-17-16,7-5-14 15,0 0-9-15,-7-4-7 16,-7-3-6-16,-19-1-7 16,-7-3-20-16,-25 0-26 15,-13-3-33-15,-20-9-57 0,-20 2-97 16,-19-1-109-16,-20-7-67 16,-13-4-20-16,-6-4 11 15,-13-7 45-15</inkml:trace>
  <inkml:trace contextRef="#ctx0" brushRef="#br0" timeOffset="53173.1636">7825 9612 28 0,'-6'-2'85'0,"6"-2"15"16,-7 0 15-16,7 4 11 15,0-4 4-15,0 4-4 16,0-4-5-16,0 4-11 16,0 0-16-16,-6 0-18 0,6 0-26 15,-7 4-19-15,1-4-13 16,0 8-6-16,6-4-8 15,-8 3 0-15,2 0 11 16,0 4 21-16,-1 3 30 16,0 1 27-16,1 6 29 15,-1 9 26-15,1 7 16 16,0 7 3-16,-8 7-9 16,2 8-9-16,-8 7-10 15,7 0-16-15,-7-4-15 0,0-1-16 16,1-1-13-16,6-5-15 15,-6-7-15-15,5-5-12 16,-5-7-10-16,6 1-5 16,0-10-8-16,0-1-10 15,0-9-16-15,7 2-22 16,-2-9-27-16,2 2-52 16,0-9-88-16,0 1-125 15,6-4-113-15,-20 0-46 0,7-7-9 16,-1-1 30-16,-4 4 78 15</inkml:trace>
  <inkml:trace contextRef="#ctx0" brushRef="#br0" timeOffset="53845.6838">7096 10928 156 0,'-7'7'239'15,"-6"1"-4"-15,13-1-33 16,6-3-34-16,8-1-28 16,12-3-24-16,19-3-20 15,14-1-9-15,12-7-8 16,20 0-7-16,0 0-8 15,1-4-6-15,6 4-7 0,-14 0-16 16,-5 0-16-16,-14 4-11 16,-7-1-5-16,-19 5-7 15,-19 0-7-15,-20 6-4 16,-20 0-3-16,-25 8-1 16,-14 1-2-16,-19 5 9 15,0 3 13-15,0-3 14 16,0 6 12-16,12-5 8 0,15-4 4 15,11 1-1-15,21-4-3 16,25-4-3-16,20-7-1 16,27-4-2-16,12-3-2 15,12 0-6-15,8-4 1 16,-6-4-2-16,-8 4-2 16,-6-3 8-16,-12 3 5 15,-8 3 0-15,-19 1-1 16,0 4-5-16,-12-1-21 15,-2 1-51-15,-5 3-116 16,-7 0-139-16,-7 3-77 0,-5 1-38 16,-8-1-5-16,-6 1 33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5T06:04:40.3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5538 1429 59 0,'7'-8'281'15,"-1"1"56"-15,-6-1 6 16,0 2-19-16,0-2-15 0,0-3-21 15,0 0-38-15,0 4-27 16,0-9-29-16,0 10-27 0,0-8-23 16,7 5-26-16,-1-1-27 15,1 3-24-15,-7-1-21 0,6 0-19 16,1 4-11-16,-7 2 1 16,12 4 2-16,-4 2 3 15,4 4 8-15,8 7 15 0,-7 4 19 16,0 10 17-16,0 0 16 15,-7 7 14-15,1 5 5 16,0 3-3-16,-1 0-17 0,0 4-20 16,1-2-22-16,-1 2-20 15,1-7-14-15,6-1-9 16,-7-7-14-16,8-1-25 0,-8-3-40 16,7-6-55-16,-13-4-65 15,7-5-82-15,-1-3-161 0,-6-7-145 16,0-4-48-16,0-11 7 15,0-3 37-15,0-5 69 16</inkml:trace>
  <inkml:trace contextRef="#ctx0" brushRef="#br0" timeOffset="728.7247">6998 1337 149 0,'-13'-7'391'0,"0"-5"56"16,-1 4 41-16,8-1-53 16,6-3-123-16,6 2-75 0,8-5-58 15,5 0-44-15,13 1-29 16,1-1-19-16,7 1-11 0,-2 2-19 15,9 5-12-15,-2 0-9 0,1 3-11 16,-1 4-6-16,1 4-5 16,-7 3-11-16,-7 3-4 15,-5 9-3-15,-9 3-2 0,-18 0 1 16,-6 7 3-16,-6 0 6 16,-15-3 9-16,-5 0 5 15,-7-1 4-15,6-3 3 16,-6 0 2-16,0-7 0 0,13-1-2 15,-1-2-2-15,9-5-2 16,4 0-7-16,8-7-8 0,12 4-6 16,8-8-8-16,4 1-6 15,15-1-3-15,7 1-1 16,5-4 2-16,1 7 0 16,-1 0 2-16,1 7 2 0,-7 0 3 15,6 4 4-15,-12 3 8 16,-13 5 8-16,-8-2 10 0,-12 6 10 15,-12 0 11-15,-21-2 11 16,1 2 6-16,-21-6-2 16,-6 2-3-16,1-1-11 15,-7-4-14-15,0 1-33 0,6-4-42 16,14-3-60-16,12-1-89 16,7-3-146-16,13-1-167 0,13-3-71 15,19-7-16-15,14-4 29 16,-1-8 70-16</inkml:trace>
  <inkml:trace contextRef="#ctx0" brushRef="#br0" timeOffset="1423.3313">8946 1183 228 0,'0'-7'401'0,"0"3"30"16,0 0 29-16,0 4-77 0,-7 0-113 16,1 8-76-16,-1 3-39 15,7 3-10-15,0 8-10 16,7 0-12-16,6 4-4 0,13-4 3 15,7 3-3-15,6-2 1 16,6 2-3-16,7-3-3 16,1 0-3-16,-1 4-7 0,0-4-3 15,-13 0-7-15,0-4-1 16,-19 0-6-16,-1 1-3 16,-19-2-9-16,-13 2-7 15,-7-4-10-15,-12 0-16 0,-13-4-14 16,-8 4-34-16,1-8-58 15,-7 1-78-15,7-6-94 0,7-4-136 16,6-3-213-16,6-5-101 16,7-9-16-16,0-6 38 15,6-1 74-15,1-4 126 16</inkml:trace>
  <inkml:trace contextRef="#ctx0" brushRef="#br0" timeOffset="1605.5608">8764 1315 274 0,'6'-7'420'16,"7"-5"44"-16,13 5 31 0,13-8-84 16,7 1-136-16,13-1-85 15,-1-4-57-15,-5 5-47 0,4-4-45 16,-4 4-59-16,-7 2-61 16,-1-3-77-16,-5 5-118 0,-1 2-128 15,-7 1-56-15,-6 0-8 16,1 3 25-16,-9-3 58 0</inkml:trace>
  <inkml:trace contextRef="#ctx0" brushRef="#br0" timeOffset="2344.2093">10575 1110 28 0,'-13'0'380'0,"7"-4"38"0,-2 4 25 15,8-4 8-15,14 4-162 0,12-3-118 16,13-1-65-16,13 0-33 0,7 1-21 15,0 0-16-15,6-6-11 16,-6 6-9-16,-1-4-7 0,-6 3 0 16,-6-3 6-16,-1 3 11 15,-13 0 12-15,2 1 9 0,-15-1 9 16,1 4 4-16,-8-3 1 0,2 6 0 16,-8 1 7-16,1 3 14 15,-1 4 19-15,-6 12 17 0,-6 6 8 16,-1 3 4-16,1 5-11 15,-1 6-22-15,0 5-25 16,-5-4-20-16,5 4-17 0,7 0-20 16,-13-4-35-16,7-4-48 15,-1 0-56-15,1-3-74 0,-1-4-114 16,0-4-166-16,7-3-89 16,-12-4-19-16,-2-7 23 15,-5-12 51-15,-1-6 103 16</inkml:trace>
  <inkml:trace contextRef="#ctx0" brushRef="#br0" timeOffset="2522.1166">10803 1527 241 0,'-6'-11'460'16,"12"8"44"-16,14-4 32 15,5-5-42-15,28 5-194 0,5-3-151 16,14 1-136-16,6-1-189 15,7-5-185-15,0 3-101 0,-7-2-50 16,-7-1 3-16,-12-2 50 16</inkml:trace>
  <inkml:trace contextRef="#ctx0" brushRef="#br0" timeOffset="3589.5577">18707 1151 335 0,'-19'-5'411'0,"5"2"36"16,8-5 27-16,6-3-138 0,12 1-103 16,2-2-64-16,12 1-39 15,0 0-28-15,7-3-21 0,-1 3-14 16,7 0-13-16,6-1-7 0,-5 6-10 15,-1-2-5-15,-6 8 0 16,-1 0 1-16,-6 8 3 0,-13 6 3 16,-6 5 6-16,-14 2 4 15,-12 9-6-15,-20 6-2 0,-13 5-2 16,-21-2 3-16,2 2 9 16,-14 0 7-16,1-2 9 15,-1-5 10-15,0-1 2 0,14-8-2 16,12-2-11-16,13-1-7 15,14-8-5-15,25-3-8 16,14-4-10-16,25-2-17 0,33-3-34 16,14-4-52-16,25-3-67 15,7-2-81-15,19-4-107 16,1 0-148-16,-1 1-106 16,-6-5-24-16,-7 4 23 15,-13-4 56-15,-7 0 94 0</inkml:trace>
  <inkml:trace contextRef="#ctx0" brushRef="#br0" timeOffset="4114.5">21372 1026 30 0,'6'-11'398'0,"8"6"49"16,-8 2 33-16,0-1 27 15,1 2-134-15,0 4-100 0,-1 5-46 16,1 1-14-16,-7 11-2 0,6-1-8 15,-6 7-14-15,0 5-28 16,0-1-19-16,0 0-28 16,6 0-29-16,14 0-29 0,0 1-27 15,13-5-11-15,12-5-18 16,1-3-7-16,12-8-3 0,14-6 3 16,-1-6 3-16,8-6-6 15,-1-5-3-15,0-1-2 0,-13-7-1 16,0 0-3-16,-19 0 7 15,-7 0 17-15,-7 4 20 0,-5 7 18 16,-14-3 11-16,-6 9 11 0,-7 3 11 16,0 4-3-16,-14 9-17 15,-5 5-13-15,-1 1-22 0,0 6-31 16,1-1-68-16,-1 3-99 16,1-3-144-16,6 4-241 15,7 0-118-15,6-4-47 16,6-4 18-16,14-4 74 0,6-3 132 15</inkml:trace>
  <inkml:trace contextRef="#ctx0" brushRef="#br0" timeOffset="4782.167">24571 882 222 0,'20'-6'383'16,"-14"-5"36"-16,-6 6 33 0,0 2-78 16,-13-1-94-16,-13 11-41 0,-13 5-11 15,-13 6 10-15,-7 4 8 16,-6 11-4-16,0 7-10 0,0 5-31 16,7-2-21-16,5 8-32 15,7-3-34-15,21 0-28 0,5-8-26 16,20 1-11-16,13-9-25 15,13-6-12-15,14-8-9 16,17-3-17-16,2-12-14 16,7 2-8-16,-1-10-1 0,-14-2-9 15,-4-4-4-15,-9-3 9 16,-24 3 6-16,-8-4-9 16,-12 0-18-16,-14 3-11 0,-19 3-24 15,-1-3-33-15,-11 4-22 16,-1 6-24-16,-1-3-27 15,8 10-49-15,5-3-82 0,8 2-111 16,13 4-58-16,19-5-7 16,12 2 24-16,21-5 54 0</inkml:trace>
  <inkml:trace contextRef="#ctx0" brushRef="#br0" timeOffset="5274.2493">26786 1080 171 0,'99'-21'426'0,"-8"-1"50"16,-13 3 40-16,-6-3-8 0,-13 0-146 16,-20 4-86-16,-13 0-42 0,-14 3-28 15,-12 1-16-15,-12-1-23 16,-21 7-20-16,-13 2-13 0,-13 2-5 15,-6 4-8-15,-6 0-13 0,-1 6-11 16,7 6-18-16,0-1-20 16,12 7-20-16,15 0-14 0,11 0-12 15,21 4-7-15,6 4-5 0,26-3-4 16,13 2-12-16,7 0-13 16,19-3-16-16,6 4-18 0,1-1-13 15,0 2-9-15,-7-6-3 16,-6 4 3-16,-14 1 15 15,-19-4 18-15,-12 5 18 0,-28-6 21 16,-18 1 29-16,-21 0 35 16,-12-7 25-16,-12-4 21 15,-8-1 18-15,0-10 5 16,7 0-8-16,12-10-20 0,21-5-25 16,25-6-33-16,34-2-34 15,31-6-40-15,27-8-45 0,32 5-48 16,13-6-55-16,7 1-59 15,0 1-79-15,-7 3-140 0,-6 4-125 16,-13-1-41-16,-27 8 11 0,-18 1 45 16,-34 2 82-16</inkml:trace>
  <inkml:trace contextRef="#ctx0" brushRef="#br0" timeOffset="5977.9445">18283 905 22 0,'-6'-23'299'0,"-7"1"56"16,-7 1 34-16,8-5-32 15,-8 4-38-15,-6-4-48 0,6 1-33 16,-6 3-28-16,0 3-26 0,6 5-24 16,0 3-26-16,2 4-11 15,-2 7 3-15,-7 10 2 0,-5 9 13 16,-7 17 17-16,0 20 15 15,-7 9-7-15,7 16-26 0,-7 11-32 16,14-1-28-16,13 4-32 16,5-3-28-16,14-8-25 0,0-7-40 15,7-7-50-15,0-7-65 16,5-13-80-16,1-6-116 16,13-7-186-16,0-11-84 0,7-8-15 15,7-18 29-15,5-11 65 16,7-11 112-16</inkml:trace>
  <inkml:trace contextRef="#ctx0" brushRef="#br0" timeOffset="7499.7201">18524 623 2 0,'0'-4'270'0,"20"0"46"15,6 0 37-15,19 2-50 0,20 2-66 16,20-6-43-16,20 4-32 15,19-2-36-15,26 1-27 0,12-5-18 16,21 4-15-16,12-4-10 0,21 6-11 16,18-5-2-16,7 2-5 15,14-2-3-15,11 3-4 0,15-3 2 16,-1-1 1-16,12-2-3 16,2 3-2-16,6-5-1 0,0 1 0 15,0-3-2-15,-1 3 8 0,-6-5 6 16,1 7 2-16,-1-3 0 15,-7-3-1-15,-6 4-3 0,-6-3-13 16,-13-1-3-16,-14 5-6 0,-18-5-2 16,-14 3-5-16,-6 2-1 15,-14 3-1-15,0-5-7 0,-13 4-2 16,8-1-4-16,-15 0-4 0,1 1 2 16,-12 2 0-16,-8 2 3 0,-13-3 3 15,-12 3 4-15,-8 0 2 16,-13 0 2-16,-5 1-1 0,-14 3-2 15,-6 0-2-15,-13 0-4 16,-1 3 0-16,-12-3-3 0,-7 0 1 16,1 4 1-16,-8-4 2 0,1 4 2 15,-7 0 2-15,-1-4 1 16,2 3-2-16,-7 1 1 0,-7 0-1 16,-7-1 1-16,1 0 8 15,-8 2 8-15,-4 2 8 0,-8 1 8 16,-8-2 8-16,2 5 2 0,-7 1-3 15,6 2-7-15,-6 5-6 0,7-1-8 16,-7 3-5-16,6 5-2 16,1 1-2-16,6 5-3 0,-6 2 1 15,-8-2-1-15,8 5-1 16,-7 0-3-16,0-1-1 0,0 4 3 16,-7 1 1-16,1-1-3 0,-14 4 1 15,0-3 1-15,-6 3-1 16,-6-1 1-16,-1-2-2 0,1-2 1 15,-1-2-1-15,-7 0-7 16,-5-4-3-16,6 4-5 0,-6-4-4 16,-7-4-4-16,0 0 3 15,-8-3 4-15,2-1 5 16,-1-2 0-16,0-1 8 0,1-4 0 16,-8 1 1-16,2-2-1 15,-8-3-3-15,0-2-4 16,-6 3-5-16,0-5-2 15,-13 6-1-15,-7-6 0 0,-1 2-2 16,-5-2-4-16,1 1-9 16,-9-3-8-16,-5 3-13 15,-6-5-16-15,-8 6-7 0,0-5-4 16,-6 1 3-16,-12 2 7 16,-2-1 10-16,-5-3 11 0,0 2 8 15,0-1 22-15,5 1 5 16,2-5-10-16,-1 1-15 15,0-1-22-15,0-3-29 16,-7 5-38-16,-5-3-14 0,-7 2 5 16,-1-4 13-16,7 4 28 15,0 0 31-15,0-1 35 0,7 1 27 16,5 0 27-16,2 0 20 16,12-2 11-16,0 3 6 15,6-2-2-15,2 1-11 16,-2-1-15-16,7 5-14 0,-6-4-23 15,6-1-12-15,-7 4-5 16,2-3 5-16,4 1 7 0,2-3 15 16,5 2 23-16,14 0 18 15,0 0 9-15,6-4-2 16,6 3-5-16,1 1-15 0,7-4-12 16,6 4-10-16,-1 0-6 15,-5 3-1-15,12-4 0 16,-6 4 5-16,6 1 4 0,0-4 1 15,0 3 0-15,7 1-1 16,0-2-5-16,6 2-5 16,1-1-3-16,-1-3-4 0,7 3-1 15,-7 0 0-15,7 0 0 16,-1 1 4-16,-5-1 2 16,6 1 1-16,-6-5-1 15,-8 4 2-15,1 1 1 0,-6-1-1 16,-1 1 4-16,0-1 6 15,0 5 1-15,0-10 6 0,1 6 6 16,-1-1 20-16,0 1 11 16,7-4 11-16,0-1 9 15,7 4 2-15,5-7-4 0,1 4-19 16,13-1-21-16,6 1-26 16,7-4-27-16,0 0-38 0,6 0-72 15,1 0-170-15,19-4-143 16,-1-3-67-16,8-3-27 15,6-9 10-15,0-3 54 0</inkml:trace>
  <inkml:trace contextRef="#ctx0" brushRef="#br0" timeOffset="9299.7187">11839 619 249 0,'20'-8'351'16,"-14"0"42"-16,-6-1-9 0,-13 1-69 16,-13 0-66-16,-13 2-52 15,-13-1-33-15,-6 2-26 0,-9 1-23 16,-16 1-16-16,-9-1-17 15,-12 4-14-15,-20 0-15 0,-6 4-6 16,-26-1-6-16,-8 1-9 0,-18 3-4 16,-7-2-1-16,-6 5 1 0,-14-2 3 15,-12-1 2-15,-1-1 8 16,-12 2 5-16,-15 0 1 0,-11-1 0 16,-13 1-8-16,-7 3-10 15,-1-4-12-15,1 0-8 0,19 4-6 16,7-4-1-16,19 1-1 0,20-1 1 15,20-3 3-15,13 3 1 0,18 0-2 16,22 1-3-16,11-4 2 16,14 2-2-16,12-2-1 0,14 0 0 15,20 4 0-15,6-5 1 0,6 5-3 16,13-4-2-16,13-2 2 0,1 6-1 16,6-1 0-16,7-3 0 0,5 4-3 15,2-5 2-15,4 8-3 16,2-4 1-16,6 4 1 0,0-3 2 15,0 7 3-15,0-5 0 0,0 5 1 16,0 3-1-16,0 1-2 16,0 2-2-16,-6 5-1 0,-1 3 0 15,1 5 0-15,-8 2-4 16,2 4 3-16,-2 8 3 0,2 0 2 16,-2 7 2-16,1-1 2 15,1 2 9-15,-2 2 3 16,2 0 3-16,5 5 2 0,0-5-1 15,1 1-4-15,-1 0-4 16,7-1-3-16,0-2-6 0,7-6-4 16,-7-2-2-16,6-4-1 15,1-4-2-15,-7-3-6 0,7-7-1 16,-1-5 0-16,-6 1-3 16,6-9-7-16,1 2-1 15,6-4 2-15,13-7 4 0,1 3 0 16,24-8 4-16,8-3 8 15,13 0 5-15,12 0 0 16,14-3-1-16,19-2 3 0,8 3-4 16,17-6-1-16,14 4 0 15,14-7 5-15,19 5 6 0,13-2 0 16,20-4-3-16,6 5-4 16,13-8-4-16,7 4-7 15,12-3-7-15,1 3-2 16,0-3 4-16,-1-1 6 0,1 3 0 15,-7-2 0-15,-7 3-5 16,-6 0 0-16,-6-4 0 16,-7 4-4-16,-20 0 2 0,1 0 4 15,-26 1 3-15,-7-2 3 16,-20 5 1-16,-12-1 6 0,-21 2 3 16,-19-2 5-16,-19 1 7 15,-6-1 9-15,-28 1 10 16,-5-1 5-16,-13 1 1 15,-7-4-1-15,-6-4-4 0,-8 1-8 16,1-4-10-16,-6-4-5 16,0-4-8-16,5-3-4 0,-6 0-7 15,2-4-6-15,-2-4-7 16,0 1-6-16,8-6-2 16,5 3-7-16,1-6-8 15,6 6 3-15,6-5 7 0,-5 0 4 16,5 4 6-16,1-1 10 0,-1 1 13 15,1 3 2-15,-7 5 8 16,-7-2 10-16,-12 2 7 0,-1-2 10 16,-12 5 2-16,-1 0 4 0,0 0 5 15,-5-1 6-15,-8 1 2 0,0 6 3 16,1-2 5-16,-7 3 3 16,6 4-7-16,-6-4-9 0,1 7-8 15,11-4-12-15,-5 5-10 16,-1-1-6-16,7 1-6 0,0-1-3 15,7 4-4-15,-8 0-3 0,2 4-26 16,-1 3-64-16,-1-3-129 0,-12-1-223 16,-19 8-118-16,-14 0-62 15,-13 4-8-15,-19 0 46 0,-7 3 119 16</inkml:trace>
  <inkml:trace contextRef="#ctx0" brushRef="#br0" timeOffset="10965.8107">788 1231 152 0,'6'-19'373'0,"1"1"47"0,-7 0 42 15,7 0-57-15,-7 3-94 16,0 0-65-16,0 4-40 0,0 4-31 16,0-1-30-16,-7 5-26 0,-6-1-25 15,-7 8-14-15,-6 3-7 16,-7 4 3-16,-5 7 7 16,-1 5 18-16,-7 6 8 0,1 4 2 15,-2 3-5-15,15 4-16 16,6-3-13-16,7 0-25 15,11-1-19-15,16-3-20 16,18-7-26-16,6 0-36 0,7-4-54 16,14-8-59-16,5-3-59 15,7-7-64-15,7-4-82 16,13-4-87-16,6-3-67 0,6-8-8 16,-5 1 23-16,5-4 54 15,-12-4 87-15</inkml:trace>
  <inkml:trace contextRef="#ctx0" brushRef="#br0" timeOffset="11782.0729">1661 1308 189 0,'19'-27'366'0,"-5"6"54"16,-14-4 32-16,-6 6-58 0,-8 4-70 15,-5 3-66-15,-7 6-49 16,-7 3-31-16,-6 6-22 0,-7 3-16 16,0 6-16-16,7 7-8 15,1 3-13-15,-2 3-13 16,15 1-22-16,5 3-20 15,6-7-14-15,8 4-13 0,6-8-6 16,6 0-8-16,8-7-4 16,12 1-5-16,0-5-8 15,7-7-12-15,-1 0-11 0,7-7-12 16,-6-5-7-16,-7 1 0 16,0 0 7-16,-6 1 9 15,-1-2 11-15,-6 5 12 0,0 0 13 16,-7 4 16-16,8 6 22 15,-14 4 19-15,6 4 13 16,0 7 10-16,-6 1 4 16,7 3-8-16,0-4-18 15,6 5-17-15,-7-9-13 0,14 1-11 16,-1-5-9-16,7-5-14 16,6-5-14-16,8-8-16 15,5-3-16-15,1-11-20 16,6-4-20-16,-12-3-7 0,-1-8 6 15,-7-4 12-15,-6 4 17 0,-6 1 28 16,-7 4 38-16,-7 2 39 16,0 5 27-16,2 6 18 15,-8 4 4-15,0 5-4 0,0 2-16 16,0 8-18-16,6 8-22 0,7 7-16 16,13 3-9-16,13 3-5 15,0 5-2-15,13 3-5 16,0 0-8-16,-6 0-11 15,-1 2-10-15,-12-6-19 0,-19 1-12 16,-8-1-3-16,-26-3 1 16,-6-3 10-16,-7 0 14 15,1-5 18-15,-1-7 8 16,7 1-6-16,20-8-7 0,6-8-9 16,32-3-15-16,14-8-15 15,19-1-3-15,7-11 9 16,19-1 10-16,-6-1 13 15,-8-4 18-15,2-4 22 0,-14 9 30 16,-13-1 29-16,-6 7 31 0,-20 7 18 16,-19 1 14-16,-7 7 4 15,-20 7-5-15,-12 4-8 0,-14 8-16 16,0 6-6-16,-6 5-14 16,13-2-14-16,-1 10-16 0,15-1-23 15,5-1-30-15,14-3-37 16,12 4-41-16,7-8-57 15,7-4-75-15,12-2-149 16,21-5-162-16,18-10-67 0,14-4-10 16,-6-12 29-16,4-8 62 15</inkml:trace>
  <inkml:trace contextRef="#ctx0" brushRef="#br0" timeOffset="11980.0696">3759 901 106 0,'27'-21'467'15,"-15"6"55"-15,2 7 33 0,-2 0 40 0,1 5-159 16,1 6-116-16,-2 8-71 16,2 5-42-16,-2 5-24 0,8 5-35 15,-7 3-64-15,1 8-76 0,-2-4-80 16,-6 4-86-16,-6 3-106 16,-6 0-180-16,-14 4-126 15,-5-1-40-15,-15-2 12 0,-5 0 49 16,-14-2 88-16</inkml:trace>
  <inkml:trace contextRef="#ctx0" brushRef="#br0" timeOffset="12375.0871">103 2418 129 0,'-19'15'300'0,"13"-9"31"15,39-6 6-15,38-6-81 16,65-13-67-16,67-6-35 16,51-9-18-16,33-7-15 15,6 3-14-15,-19-4-19 16,-14 6-24-16,-38-1-36 0,-21 8-44 16,-31 3-63-16,-20 4-80 15,-32 8-68-15,-34 7-67 16,-38 3-64-16,-46 4-16 0,-27 6 25 15,-31 6 61-15</inkml:trace>
  <inkml:trace contextRef="#ctx0" brushRef="#br0" timeOffset="12707.9449">494 2608 71 0,'-77'29'304'16,"12"-6"41"-16,19-2 36 16,13-2-63-16,33-13-62 0,26 2-52 15,46-12-40-15,32-2-28 16,46-13-22-16,33-3-7 16,32-11-2-16,12 0 3 15,-4-4 5-15,-2 4 3 16,-13-3-4-16,-19 3-14 15,-20 1-14-15,-19 2-13 16,-13 4-15-16,-26 4-14 0,-19 4-27 16,-21 0-39-16,-19 3-57 15,-19 0-88-15,-7 4-180 16,-13 4-138-16,-7-1-57 0,-6-3-11 16,-13 5 29-16,-6-3 72 15</inkml:trace>
  <inkml:trace contextRef="#ctx0" brushRef="#br0" timeOffset="16234.1153">5857 1235 23 0,'-6'-26'207'0,"0"0"27"16,-8 1-16-16,2-2-13 0,-8 2-12 16,0-1-12-16,-5 1-13 0,-2 2-23 15,-5 1-22-15,-1 1-17 0,0 2-16 16,-12 1-18-16,6 4-15 16,-7-1-14-16,-13 8-11 15,0 0-6-15,-6 7-6 0,0 0-6 16,-13 7 8-16,0 3 5 0,0 5 10 15,0 3 11-15,6 4 7 0,0 7 5 16,7 5-2-16,13 7 8 16,7 5 4-16,19 10 4 0,12 2 5 15,14 7 3-15,14 6 4 16,12 2-7-16,6 4-10 0,13 0-13 16,14-4-9-16,0 4-12 15,12-7-9-15,8-4-4 16,12-8-2-16,0-7 2 0,13-6 0 15,7-13 2-15,13-6 0 16,0-8-4-16,13-10-2 16,-1-8-5-16,-5-11-6 0,-1-4-3 15,-6-7-2-15,-20-7-2 16,-6-4-1-16,-20-7-3 16,-13-4 0-16,-19-8 3 0,-13-6-2 15,-21-1 0-15,-12-3-2 16,-12-1 5-16,-15 2 2 15,-11 1 4-15,-9 2 10 0,2 3 6 16,-7 1 7-16,0 6 6 0,0 0 3 16,-7 8 2-16,7 0-10 0,-7 6-8 15,1 5-5-15,-1 0-20 0,6 3-33 16,-5 4-41-16,6 4-53 16,6 3-72-16,1 4-112 0,5 8-132 15,-5 3-81-15,-1 8-23 0,7 1 22 16,0 7 56-16,13-2 105 15</inkml:trace>
  <inkml:trace contextRef="#ctx0" brushRef="#br0" timeOffset="17616.0393">19645 732 201 0,'-65'-10'234'16,"-14"-2"-22"-16,-4 5-18 0,-9 0-10 15,-6-1-1-15,-6 5-5 0,-7-1-4 16,1 0-5-16,-1 4-12 16,-1 0-15-16,2 4-14 0,13 3-18 15,-8 1-13-15,7 6-13 16,7 1-5-16,0 4-5 0,0 2-4 15,6 5-3-15,6 3 0 0,2 4-8 16,5 4-3-16,6 3-5 0,15 4-6 16,-8 4 3-16,13 3-4 15,1 4 0-15,5 4-5 16,8-1-3-16,6 1-4 16,13 3-7-16,13-3-8 0,6-4-5 15,14 0-12-15,6-1-7 16,19-1 3-16,14-7-1 15,6-1-1-15,14-9 0 0,18 1 7 16,14-12 1-16,7-3-4 16,12-8-2-16,13-5-4 15,7-6-1-15,7-6-3 0,5-9-2 16,2 1 0-16,-2-7-1 16,1-4 3-16,-7-7 2 0,1-4 2 15,-14 1-2-15,0-9 3 16,-12-3-3-16,-8-4 3 15,-18-3 8-15,-20 0 12 16,-14-2 19-16,-18-1 16 0,-21-1 18 16,-19 0 19-16,-19 4 12 0,-7-1 4 15,-21 5-6-15,-11 3-10 0,-13 3-14 16,-14 5-29-16,-13 4-40 16,-6-2-55-16,-14 9-70 15,-5 2-99-15,-7 6-188 0,-7 5-145 16,-13 2-59-16,-6 6-3 0,-7 0 37 15,-6 4 83-15</inkml:trace>
  <inkml:trace contextRef="#ctx0" brushRef="#br0" timeOffset="19843.6533">10282 3135 132 0,'13'-10'317'0,"-7"2"45"16,1-3-10-16,-7 1-34 15,7 2-50-15,-7 1-56 16,0 3-49-16,0 0-38 0,0 0-33 15,0 2-25-15,0-3-18 16,0 5-12-16,0-3-6 16,0 3-1-16,0-4 3 15,0 4 0-15,0 0 1 0,0 0-2 16,0 0-3-16,-7 0-3 16,7 0-11-16,0 0-4 15,-7 0-4-15,7 4-7 16,-6-4 0-16,6 0-2 15,0 0 1-15,0 3 1 0,0-3-1 16,0 0 1-16,0 0-1 16,0 0 2-16,0 5-1 15,0-5 1-15,0 2 2 16,0-2-2-16,0 4 2 0,0 0-2 16,6 0 5-16,1 3 8 15,-7 8 18-15,13-1 19 16,-7 8 19-16,8 8 12 15,-8 3 4-15,7 7-5 16,0 7-15-16,-6-2-23 16,-1 5-25-16,0-2-34 0,1-4-60 15,6 0-51-15,-7-7-78 16,1-1-147-16,0-5-125 16,-1-10-50-16,7-6 13 15,0-12 28-15,14-3 64 16</inkml:trace>
  <inkml:trace contextRef="#ctx0" brushRef="#br0" timeOffset="20616.0774">12152 3234 90 0,'-27'-3'331'0,"-5"3"49"16,13-4 42-16,-7-4-56 15,12 2-85-15,8-5-65 16,6 0-50-16,6 0-40 0,20 0-42 16,0-4-30-16,13 3-22 15,1 2-15-15,5-1-7 16,-5 7-6-16,-1-3-3 15,0 7-2-15,-1 0 1 16,2 7-1-16,-1 1 1 0,0 2 2 16,-7 6 8-16,-5-2 7 15,-1 9 6-15,-6 2 9 16,-8 0 6-16,-12 0 0 16,-6 4-2-16,-8 2-1 15,-5 1-1-15,-7-3-6 16,-6 0-3-16,-1 1 3 15,1 0 0-15,-1-5-1 0,7-3-4 16,-6 0 3-16,5-4-2 16,1 2-2-16,0-3-2 15,7-2-2-15,-1-3 0 16,0-2-1-16,8 1-5 0,5-4-2 16,0-4 1-16,7 5 0 15,7-4-1-15,6-4-1 16,7 0 3-16,19 0-4 15,19-4-5-15,7-4-4 16,27-2-3-16,11-1-2 0,22 1-5 16,-1-5 1-16,0-1-3 15,6 3-8-15,-19-3-11 16,-1 5-27-16,-19 0-36 16,-12 3-62-16,-14 2-111 15,-13-2-147-15,-19 5-72 16,-27-5-16-16,-12 1 15 15,-21 0 52-15</inkml:trace>
  <inkml:trace contextRef="#ctx0" brushRef="#br0" timeOffset="21827.9052">6216 1010 186 0,'-26'0'241'0,"0"5"-13"0,-1 6-10 16,-5 0-2-16,-1 3 3 15,1 8 0-15,-1 7-11 0,1 12-4 16,-1 5-13-16,-6 10 2 16,0 14-7-16,0 3-12 0,-7 7-18 15,7 4-21-15,-6 8-17 16,-1 4-32-16,-7-5-25 0,8 5-17 16,-1-9-9-16,1-2-8 15,-1-4-6-15,1-12-5 16,-1-4 4-16,1-13-4 15,6-4-25-15,5-7-29 16,2-9-30-16,7-2-25 0,5-8-42 16,6-7-63-16,1-5-77 15,7-3-103-15,0-7-80 16,6 0-33-16,0-3 8 16,6-5 51-16,7 2 82 15</inkml:trace>
  <inkml:trace contextRef="#ctx0" brushRef="#br0" timeOffset="22755.9542">19691 828 200 0,'13'-8'299'0,"0"5"36"16,-6-5-37-16,-1 1-53 0,0 3-49 16,-6-3-34-16,0 4-28 0,0-1-30 15,0 0-22-15,-12 4-21 16,5 0-17-16,-13 4-12 0,-6 3 2 16,-13 4 13-16,0 4 12 15,-19 11 19-15,-8 3 19 0,-18 8 8 16,-15 10-2-16,-11 7-11 15,-7 9-9-15,-20 3-13 0,0 7-15 16,-13 4-11-16,7 0-13 16,-1-4-11-16,8-3-6 15,6-4-8-15,12-7-11 0,21-5-13 16,12-9-11-16,20-5-23 16,6-7-29-16,19-11-18 0,8 0-21 15,19-8-42-15,-7-2-106 16,14-5-115-16,6-4-51 15,0-3-20-15,-6-7 4 16,6-1 42-16</inkml:trace>
  <inkml:trace contextRef="#ctx0" brushRef="#br0" timeOffset="23288.0722">12569 2890 111 0,'6'-7'144'16,"0"-5"-61"-16,-6 5-76 0,0 0-70 16,8 4-50-16,-8-1-26 15</inkml:trace>
  <inkml:trace contextRef="#ctx0" brushRef="#br0" timeOffset="24848.1698">7878 952 17 0,'6'-3'189'15,"0"-1"10"-15,1 0-22 0,-1-3-10 16,1-1-6-16,6 1-6 0,0 4-3 16,-6-4-7-16,-1 3-9 15,0 0-12-15,1 0-9 0,-7 1-11 16,0 3-13-16,0-4-20 0,0 4-15 15,0 0-14-15,0 0-14 16,-7 0-13-16,7 0-9 0,-6 4 0 16,0-1-6-16,6 1 1 0,-7 4 5 15,0-1 3-15,1 0 6 16,-7 0 6-16,0 4 11 0,0 4 3 16,0-1 0-16,-6 1 10 15,5 3 7-15,-5 5 4 0,-1-2 4 16,-6 12-1-16,0 1 8 15,0 10 6-15,-13 7 2 0,0 4 1 16,-7 8 0-16,1-2 5 16,-8 2-5-16,-5 2-11 15,-1-2-11-15,-6-5-9 0,-6 5-11 16,6-8-13-16,-1-1-8 16,-6 1-6-16,14-6-3 0,-1-6 2 15,14-2-1-15,-1-9 2 16,13-6 0-16,7-1 1 15,0-6 3-15,13-9-1 16,7 2 0-16,-2-5-7 0,2 0-15 16,6-4-21-16,0-3-26 15,0 5-30-15,6-5-39 0,-6-5-36 16,8 5-50-16,-8 0-88 16,0 0-118-16,12-3-51 15,2 3-5-15,11-3 20 16,1-1 54-16</inkml:trace>
  <inkml:trace contextRef="#ctx0" brushRef="#br0" timeOffset="26044.3153">14693 3033 188 0,'13'-8'404'16,"0"2"37"-16,7-1 25 0,13-1-56 15,5-4-150-15,15 2-93 16,-2 3-54-16,2-5-29 15,-1 5-21-15,0 3-12 16,-6 0-10-16,-8 4-5 16,2 4 0-16,-15 4 8 15,2 3 9-15,-21 3 8 0,-6 1 5 16,-6 6 0-16,-21 2-4 16,-5 2-9-16,-7 2-12 15,-6-2-9-15,-1 0-8 16,1-2-4-16,-1-4-5 15,13-2-4-15,1-3-3 0,5-2-11 16,8-5-11-16,6 1-12 16,13-5-2-16,13 1-2 15,6-4 1-15,14-4 6 16,-1 1 8-16,15 3 7 16,-9-4 3-16,8 0 2 0,0 4-3 15,-14 0 1-15,7 4-3 16,-7 0 9-16,-5 3 10 15,-1 3 13-15,-6 9 21 16,-8-4 19-16,-5 7 23 16,-7-3 12-16,0 2 13 15,-19-3 14-15,-7 4-2 0,-13-3-3 16,-7-1-5-16,-19-3-11 16,0 2-16-16,-8-1-20 15,2-5-19-15,6-1-17 16,0-2-34-16,0-4-54 15,13-1-84-15,5-3-126 16,2 0-228-16,7 0-150 0,5-3-62 16,-1-5 4-16,9-3 54 15,-1 1 110-15</inkml:trace>
  <inkml:trace contextRef="#ctx0" brushRef="#br0" timeOffset="27458.2265">22389 820 257 0,'0'-7'303'16,"-7"3"31"-16,7-3-47 0,-7 3-61 0,7 1-43 16,0-1-28-16,-6 4-25 15,-8 0-17-15,-4 0-10 0,-2 4-4 16,-19 3 2-16,-7 4 3 16,-13 7 8-16,-6 4 7 0,-13 7 0 15,-13 8 6-15,-6 11 2 16,-15 7 7-16,-11 8 3 0,-15 10-23 15,-4 7-17-15,-2 0-23 16,7 2-24-16,13-5-36 16,7-4-48-16,7-4-43 0,12-10-64 15,13-4-95-15,0-4-156 16,7-7-128-16,0-5-45 0,6-5 7 16,-6-8 39-16,-1-4 83 15</inkml:trace>
  <inkml:trace contextRef="#ctx0" brushRef="#br0" timeOffset="28232.4498">16367 2857 364 0,'20'-11'437'16,"-1"0"37"-16,-5 3 15 16,-2 2-108-16,2 6-94 0,-8 6-44 15,1 9-18-15,-7 7-6 16,0 4-4-16,13 3-18 15,-6 8-36-15,13-1-42 16,5-3-42-16,1 4-34 16,6-7-31-16,8-1-26 15,-1-8-15-15,0-1-7 16,-13-6-2-16,7-2-1 0,-7-9 0 16,6-6-2-16,-12-5 1 15,-1-3-4-15,7-7-4 16,-12-1 13-16,-2-3 27 15,-5 8 30-15,-1-1 14 16,-6 7 29-16,7 4 33 0,0 12 10 16,-1 3-11-16,0 14-17 15,8 4-20-15,-8 12-70 16,7 3-100-16,-6 1-117 16,-1 6-186-16,-12-7-173 0,-7-1-77 15,-6-6 3-15,-21-11 47 16,1-4 86-16</inkml:trace>
  <inkml:trace contextRef="#ctx0" brushRef="#br0" timeOffset="29107.7617">9409 1001 91 0,'-13'-23'277'0,"6"1"31"16,0 0-7-16,-5 0-17 0,12 4-23 15,-7-4-34-15,0 7-40 16,1 1-31-16,6-1-31 0,0 7-33 16,-6 1-24-16,-8 7-1 0,1 7 9 15,-13 12 21-15,-13 7 21 16,-13 18 21-16,-7 11 3 0,-12 13-8 15,-8 14-11-15,-12 10-20 16,0 6-22-16,-7 8-21 16,7-3-7-16,13-1-11 0,0 2-33 15,-1-10-45-15,14-2-57 16,13-5-72-16,13-6-100 16,7-7-160-16,5-12-110 15,21-7-30-15,6-14 17 16,13-16 49-16,19-4 87 0</inkml:trace>
  <inkml:trace contextRef="#ctx0" brushRef="#br0" timeOffset="30020.5901">18414 2868 192 0,'-7'3'333'0,"-6"1"42"16,-7 0 12-16,-6 0-70 16,1 3-71-16,-1-3-43 15,-7 7-36-15,1 0-23 16,12 4-22-16,-6 2-15 0,13 2-10 16,6 3 0-16,7 1-7 15,13 5-12-15,7 1-16 16,5 0-8-16,8 8-5 15,7-3-3-15,-2-1 12 16,-5 3 8-16,0 1 12 0,-7-3 7 16,-14 2 9-16,2-4 4 15,-14 1-6-15,-14-4-1 16,-5 0-7-16,-19-2-13 16,-9-5-24-16,-5-5-42 0,1-1-55 15,-2-6-75-15,7-10-103 16,7 0-170-16,1-10-164 15,11-9-64-15,1-7-10 16,6-11 36-16,8-1 82 16</inkml:trace>
  <inkml:trace contextRef="#ctx0" brushRef="#br0" timeOffset="30271.075">18133 3007 90 0,'33'-11'445'16,"19"0"63"-16,7-3 48 0,12-1 32 16,20-3-186-16,8-1-137 15,5 5-83-15,0-4-61 16,0 2-47-16,-12 2-30 16,-1-1-29-16,-13 4-29 15,-13 5-33-15,-6-6-40 0,-20 5-69 16,-7 3-132-16,-12 0-153 15,-13 1-67-15,-14-1-20 16,-13 1 13-16,-6 3 55 16</inkml:trace>
  <inkml:trace contextRef="#ctx0" brushRef="#br0" timeOffset="31482.8349">24662 974 268 0,'14'-7'351'0,"-8"-1"33"15,0 5-9-15,-6-1-64 16,-6 11-43-16,-14 4-19 0,-19 8-12 15,-6 14-5-15,-20 7 4 16,-13 8-20-16,-14 10-31 0,-11 5-35 16,-2 7-28-16,-6-1-33 15,7 0-56-15,-7 1-64 16,7 0-65-16,-1-5-75 0,-5-6-109 16,5 3-163-16,8-10-102 15,5-5-27-15,7-6 13 16,1-8 46-16,12-8 94 0</inkml:trace>
  <inkml:trace contextRef="#ctx0" brushRef="#br0" timeOffset="32616.3874">20551 2692 119 0,'26'-15'350'16,"0"5"56"-16,-13 3 46 16,-7-1-56-16,-6 4-73 15,-19 8-44-15,-7 4-28 0,-20 6-17 16,-5 12-12-16,-14 7-9 15,6 3-10-15,0 8-20 16,7 5-26-16,6 1-30 16,20 1-30-16,13 5-28 15,13-6-25-15,13-2-16 16,13-3-10-16,13-5-10 0,7-8-7 16,12-6-4-16,15-4-2 15,-2-12-5-15,7-5 4 16,-12-10 7-16,-1 2 6 15,-20-4-6-15,-7-8 3 16,-18 4 9-16,-13-3-1 0,-14-1 3 16,-19 5-2-16,-6 2 4 15,-20-3-19-15,-6 7-32 16,-1 1-58-16,-6 3-84 16,6 3-116-16,-7 1-201 15,15 3-123-15,-8 5-46 16,7-5 14-16,-7 0 57 15,6 4 105-15</inkml:trace>
  <inkml:trace contextRef="#ctx0" brushRef="#br0" timeOffset="33631.9807">12086 759 120 0,'-6'-15'245'16,"-6"3"23"-16,-2-2-41 16,1 3-50-16,0 3-31 0,0-3-27 15,0 4-20-15,-6 3-14 0,5 1-5 16,-5-1-7-16,-13 4-2 0,5 4 5 16,-12 3 15-16,-13 4 17 15,0 7 21-15,-7 4 9 0,-12 7 11 16,-8 12 10-16,-12 10 5 15,-7 8-5-15,-13 14-12 0,-6 11-12 16,-13 7-8-16,-6 5-15 16,5 0-14-16,-6-5-15 15,6-7-12-15,1-3-7 0,6-8-18 16,7-6-23-16,13-9-45 16,13-11-57-16,19-2-73 15,7-9-87-15,13-7-93 16,20-4-112-16,5-6-90 0,8-4-16 15,6-11 29-15,13-4 64 16,0-4 82-16</inkml:trace>
  <inkml:trace contextRef="#ctx0" brushRef="#br0" timeOffset="35011.7606">21658 2674 173 0,'7'3'279'0,"0"-3"26"0,13 4-34 16,-1-4-33-16,13 4-26 15,8-4-36-15,5 0-35 16,7-4-31-16,1 4-18 16,12-4-17-16,-6 1-6 0,6-1-5 15,-7 1-5-15,-6-1 1 16,-6 1 9-16,-1-1 14 16,-19 0 7-16,7 4 8 15,-13-4 0-15,-8 4-1 16,-5 0-6-16,0 4 12 15,-7 7 12-15,-7 7 10 0,0 7 10 16,-12 12 8-16,-1 4-2 16,0 10-28-16,2 1-27 15,4-1-25-15,-5 0-22 16,13 0-26-16,-8-3-34 16,8-4-44-16,0-5-52 15,-8-5-57-15,8-5-78 16,-7-3-136-16,6-4-145 0,-6-7-51 15,-7-8 2-15,-6-7 33 16,7-7 64-16</inkml:trace>
  <inkml:trace contextRef="#ctx0" brushRef="#br0" timeOffset="35232.7315">21822 3077 106 0,'-7'-8'461'16,"14"6"50"-16,13-3 43 0,18-2 31 16,15 0-192-16,24-1-149 15,15-2-104-15,5 1-75 16,2 0-79-16,5-3-93 16,-7 4-140-16,1-2-176 15,-7-1-76-15,-6-4-25 0,6 0 13 16,-6-3 47-16</inkml:trace>
  <inkml:trace contextRef="#ctx0" brushRef="#br0" timeOffset="35970.4752">28233 638 193 0,'0'-12'283'0,"7"1"5"16,0-1 0-16,-7 3-5 16,0-3-14-16,0 2-33 0,-7 3-36 15,-6-2-35-15,-13 2-31 0,-7 4-32 16,-6 6-23-16,-19 1-6 16,-15 8-5-16,-11 5 8 0,-14 4 15 15,-12 14 19-15,-21 8 9 16,-6 8 1-16,-19 15-8 0,-7 8-17 15,0 6-21-15,-7 8-25 16,1 3-31-16,6-2-25 0,7-1-19 16,13-8-22-16,-1-3-31 15,14-7-35-15,7-7-39 16,5-9-76-16,13-3-129 0,14-6-113 16,14-13-42-16,4-3-3 15,15-10 30-15,6-9 75 16</inkml:trace>
  <inkml:trace contextRef="#ctx0" brushRef="#br0" timeOffset="37265.8573">24050 2825 55 0,'0'2'359'16,"6"-2"50"-16,-6 0 39 15,7 0-32-15,-7 0-102 16,0-2-95-16,7-2-66 0,-1 0-45 16,0 0-31-16,8 1-24 15,-2-9-10-15,-5 5-7 16,6-4-3-16,-6-3 3 15,-1-2-2-15,0-1 2 16,-6 2-3-16,0-3-1 16,0 3 0-16,-6 0-4 0,6 1-8 15,-6-1-4-15,6 4-4 16,-7 0-3-16,7 0-5 16,-13 0 0-16,6 4 2 15,-11-4 2-15,-2 3 6 16,0 5 1-16,-13-5 3 0,1 8-4 15,-1-4-3-15,-12 8-4 16,-1-4-3-16,-6 4 0 16,0 3-2-16,0 1 4 15,-7-2 1-15,7 6 0 16,0-1-2-16,6 3-2 16,7-2-2-16,7 6-1 15,12-3 0-15,7 3 3 0,13 1-1 16,13 2 2-16,7-3-1 15,19 8 2-15,6-4 3 16,13 0-3-16,15 4 0 16,4-3-4-16,8 2-1 0,7-3-4 15,-1 0-10-15,-6-1-5 16,-8-2 0-16,-11 2 1 16,-7-1-2-16,-8 1 2 15,-18-2 10-15,-7 2 3 16,-20-2 6-16,-12-1 14 15,-20 0 10-15,-19 0 3 0,-14 1 5 16,-12-4 6-16,5-4 7 16,-6 0-3-16,1-4 5 15,6-3 5-15,13-4 3 16,6-4-2-16,19-7-9 0,21-7-13 16,20-5-36-16,18-6-47 15,33-7-56-15,13-4-91 16,7-5-161-16,12 5-148 15,-12 0-59-15,-6 0-4 16,-20 3 27-16,-21 8 74 16</inkml:trace>
  <inkml:trace contextRef="#ctx0" brushRef="#br0" timeOffset="39509.9067">5955 3821 168 0,'-19'0'317'0,"-1"0"45"15,7 0 0-15,-6 0-41 16,12 0-54-16,0 0-42 15,14 0-27-15,12 0-21 0,21 0-23 16,31 0-21-16,21-4-16 16,31 0-20-16,27 1-9 15,13-1-16-15,13-3-24 16,0 3-26-16,-13-3-30 16,-14 3-28-16,-11 0-55 15,-28 0-58-15,-12 2-75 0,-26 2-87 16,-20 2-115-16,-33 2-44 15,-25 0 1-15,-20 0 30 16,-27 3 64-16</inkml:trace>
  <inkml:trace contextRef="#ctx0" brushRef="#br0" timeOffset="39778.4797">6060 4110 210 0,'-46'15'355'16,"13"-1"45"-16,13-3 46 16,14 1-87-16,32-6-94 15,27-1-57-15,31-5-36 0,27-5-45 16,26-1-33-16,13-6-32 16,12 1-33-16,-5-3-31 15,-1-1-38-15,-13 0-42 16,-12-3-72-16,-20 4-79 15,-20-2-78-15,-20 2-65 0,-12-3-37 16,-19-3 9-16,-21 3 38 16,-19-2 66-16</inkml:trace>
  <inkml:trace contextRef="#ctx0" brushRef="#br0" timeOffset="40264.0206">7252 3685 158 0,'-20'-18'333'0,"1"3"46"16,5 1-1-16,2 2-43 16,12 4-72-16,0 2-59 15,12-1-49-15,8 3-36 0,7 4-28 16,11 0-16-16,8 4-5 16,6 7-8-16,13-3-9 15,14 6-4-15,-2 0-12 16,14 1-9-16,-6-1-10 15,0-3-4-15,-6-3-1 0,-8-1-2 16,-12 0 4-16,-7-3 8 16,-7 0 12-16,-12-4 7 15,-1 3 10-15,-12-3 3 16,0 0 3-16,-7 0-6 16,-7 0-4-16,-6-3-3 15,0 3-4-15,0-4-2 16,-6 4-8-16,-14 4-2 0,-5 4-7 15,-9 1 0-15,-11 11 9 16,-7 5 10-16,-7 4 16 16,0 8 12-16,-6 4 5 15,7 2-3-15,-1 4-11 16,0-3-16-16,8 1-14 0,5-5-28 16,0-4-33-16,7 1-42 15,0-4-57-15,6-3-88 16,7-5-158-16,-6 0-156 15,5-2-64-15,1-9-11 16,1-2 29-16,-1-5 73 0</inkml:trace>
  <inkml:trace contextRef="#ctx0" brushRef="#br0" timeOffset="43822.1565">28292 2510 264 0,'13'0'289'15,"-6"-4"19"-15,5 4-37 16,-5 0-75-16,0 0-39 0,-7 4-6 16,0 3 13-16,0 3 10 15,-7 5-2-15,-6 3-3 16,0 7-10-16,0 6-17 16,0 1-18-16,0 1-18 15,13 0-18-15,0 1-9 0,6-5 0 16,8-8 2-1,12-2 3-15,6-5-2 0,20-6-1 16,6-12-6-16,15-4-13 16,12-6-9-16,12-4-13 15,7-11-9-15,13-4-8 16,7-4-12-16,6-7-8 0,-6-3-7 16,7-4-2-16,-7-2 3 15,-1 3 2-15,-5-2 2 16,-1 4-1-16,-13 2 3 15,1 5-4-15,-14 4-13 0,-13 4-19 16,-7 8-30-16,-12 3-49 16,-7 3-65-16,-26 4-75 15,-6 8-121-15,-20 7-127 0,-20 7-46 16,-26 4 10-16,-38 8 42 16,-20 2 65-16</inkml:trace>
  <inkml:trace contextRef="#ctx0" brushRef="#br0" timeOffset="54260.0906">24858 3468 132 0,'-26'8'274'0,"0"-4"42"15,13 0 5-15,7 0-66 0,6-1-43 16,12-3-12-16,1 0-8 15,13 0-24-15,0 0-20 16,7 0-19-16,6 0-14 16,7 0-23-16,19 4-16 15,20-4-12-15,19 3-8 16,19 4-13-16,21-3-11 0,12 4-10 16,-6-5-8-16,6 1-10 15,-6 0-19-15,-12-4-25 16,-2-4-39-16,-19 0-49 15,-12-3-60-15,-27-1-67 16,-19-2-55-16,-21-1-23 16,-24 0 8-16,-20-3 27 0,-14-6 49 15,-13 3 70-15,-6-6 95 16,0 1 92-16,6 4 85 16,1-3 78-16,5 2 63 15,15 4 41-15,5 0-10 16,7 4-28-16,7 8-31 15,13 0-34-15,5 9-25 0,7 8-14 16,2 6-8-16,-9 9-6 16,1 7-12-16,-12 5-16 15,-14 3-24-15,-6-1-19 16,-21 2-12-16,-12 2-9 16,-7-6-16-16,-6-1-32 0,0-8-51 15,13-3-103-15,6-6-139 16,21-5-123-16,18-10-57 15,20-12-10-15,19-6 31 16,34-17 84-16</inkml:trace>
  <inkml:trace contextRef="#ctx0" brushRef="#br0" timeOffset="54490.6907">28657 3202 320 0,'32'3'425'16,"-18"11"49"-16,-8 13 38 0,-12 5-127 16,-8 9-115-16,2 7-75 15,-2-2-56-15,8 7-51 16,6-10-48-16,0 1-65 16,0-8-109-16,6-1-177 0,0-10-122 15,-6-7-60-15,0-7-22 16,0-11 24-16,0-4 90 15</inkml:trace>
  <inkml:trace contextRef="#ctx0" brushRef="#br0" timeOffset="55813.8473">28363 3513 250 0,'-32'-4'360'16,"13"0"40"-16,19 1 37 15,12 3-114-15,35-4-97 16,24 1-57-16,26-4-32 15,33-1-36-15,20-4-35 16,14-1-42-16,-8-3-25 16,0 2-17-16,-26-4-11 0,-12 3-2 15,-27 0-2-15,-26 1 16 16,-25 3 15-16,-21 0 12 16,-26 4 11-16,-12 3 10 15,-20 4 16-15,-14 4 13 16,-12 7 14-16,0 3 10 0,-6 8 5 15,-1 7-4-15,13 0-9 16,8 0-12-16,12 1-15 16,19 0-15-16,14-5-14 15,18-3-5-15,14-4-19 16,19-6-23-16,14-5-31 16,20-7-38-16,-2-7-53 0,8-5-67 15,7-1-67-15,-14-10-59 16,-7-6-37-16,2-1 0 15,-22 0 51-15,2-2 102 16,-7 3 128-16,-14 3 137 16,-7 4 117-16,2 4 65 0,-14 7 37 15,0 4-2-15,-7 3-17 16,1 11-32-16,-7 8-33 16,0 3-15-16,-7 7-27 15,1 1-26-15,-7 3-24 16,0-2-18-16,6-5-3 15,-5-5 2-15,-2 2 5 0,8-9 2 16,-7-2-5-16,0-4-6 16,0-8-15-16,7-4-14 15,6-6-20-15,12-4-18 16,8-4-10-16,5-3-9 16,9 2-4-16,11 4-4 0,1 5 6 15,6 3 6-15,0 11 8 16,-7 4 4-16,1 3 4 15,-7 4 1-15,-7 9 2 16,-12-7 4-16,-7 3 11 16,-6-2 16-16,0-3 17 15,-14-4 15-15,7 0 9 0,-13-3 10 16,0-8-7-16,7 1-11 16,6-4-25-16,6-5-33 15,13-5-29-15,7-3-26 16,7 6-11-16,7-4-5 15,-2 3 7-15,1 4 15 16,1 7 22-16,-8 8 21 0,-6 7 15 16,-6 4 4-16,-1 8 5 15,-6-2 4-15,1 4-1 16,-8 1-1-16,7-8-4 16,6 1 4-16,1-8-5 15,6-1-5-15,13-10-13 0,7-7-17 16,6-4-20-1,7-7-23-15,-1-8-12 0,-6-4-11 16,-6-6 4-16,-14 0 8 16,1-5 14-16,-13 1 22 15,-1 3 23-15,-6 8 20 16,-13 4 14-16,7 6 10 0,-1 12 16 16,0 7 18-16,-6 15 13 15,0 10 15-15,-6 12 28 16,-13 14 18-16,-7 7 7 15,-7 13-6-15,-13 5-10 16,7 5-18-16,-7 3-26 0,1 4-24 16,13-8-19-16,-1-6-14 15,1-4-11-15,5-12-13 16,14-14-16-16,0-8-22 16,7-9-29-16,6-13-26 15,6-18-23-15,7-11-13 0,7-16-10 16,0-14-1-16,-8-14 8 15,14-10 11-15,-13-8 17 16,13-8 19-16,7 1 16 16,13 0 14-16,19 0 15 15,20 10 17-15,12 5 10 0,14 14 20 16,19 7 22-16,0 16 30 16,-6 9 23-16,-6 20 15 15,-21 10 4-15,-18 12-6 16,-34 1-14-16,-25 11-18 15,-33 1-21-15,-39 1-21 16,-39 1-16-16,-39-1-34 0,-34 0-107 16,-25-8-249-16,-32-4-131 15,-26-5-66-15,-34-9-31 16,-26-11 6-16,-18-7 89 16</inkml:trace>
  <inkml:trace contextRef="#ctx0" brushRef="#br0" timeOffset="58259.9004">1153 6074 57 0,'20'-4'328'0,"-8"-3"65"16,1-1 56-16,1-2-35 15,-8-1-75-15,-6-1-47 16,0 1-40-16,-6 0-45 16,-1 1-41-16,-19-2-35 15,-6 9-29-15,-8 6-29 0,-18 5-18 16,-8 10 1 0,-5 12 9-16,-1 10 21 0,7 7 13 15,7 4 9-15,12 9-1 16,13-2-16-16,20-3-22 15,13 3-25-15,19-10-20 16,14-4-16-16,26-4-24 16,6-7-34-16,26-11-39 15,7-3-41-15,6-12-45 0,14-11-49 16,-1-4-57-16,7-13-64 16,-1-4-47-16,-5-9-13 15,-8-2 18-15,-5-5 46 16,-14-3 93-16,-20 4 126 15,-18 1 121-15,-8-3 99 16,-25 9 87-16,-14 4 63 16,-12 4 25-16,-20 10-2 0,-7 7-9 15,-6 12-23-15,-7 6-42 16,1 13-42-16,6 2-36 16,-7 9-28-16,20 2-26 15,0 1-20-15,19-4-20 16,1-4-10-16,12-4-5 15,8-2-4-15,11-12-2 16,1-3-1-16,7-12-3 16,-1-3-2-16,2-7-7 0,-9-6-7 15,-5-2-3-15,-7 1-3 16,-6-1 2-16,-1 3 4 16,-6 8 6-16,7 0 6 15,-1 11 5-15,1 5 5 16,6 5 4-16,-7 9 7 15,14 2 1-15,-7 4 3 16,6 1-3-16,8 3-4 0,-1-2-4 16,-1-5-7-16,1-5-3 15,7-5-6-15,-7-5-6 16,6-3-7-16,1-12-14 16,-7-7-16-16,7-10-21 15,-7-8-21-15,6-7-8 16,-12-8-3-16,0-2 6 15,-7 1 24-15,-1-2 44 16,-4 7 50-16,-8 0 48 16,0 11 36-16,0 4 28 0,0 7 9 15,0 11-4-15,0 11-14 16,6 11-21-16,13 11-20 16,14 11-17-16,13 7-15 15,6 4-13-15,13 4-16 16,-6 0-9-16,-7-1-7 15,-13-3-7-15,-19-4 0 16,-14-4-2-16,-19-2 2 0,-6-12 0 16,-8-8-2-1,1-6-13-15,0-16-22 0,20-6-27 16,12-15-36-16,27-7-42 16,5-10-22-16,21-4 1 15,7-2 12-15,5 4 15 16,-6 2 36-16,-6 4 64 15,-7 13 51-15,-13 4 48 0,-19 6 45 16,-20 15 56-16,-13 8 45 16,-6 15 11-16,-1 6-7 15,6 9-20-15,14 3-30 16,7-1-41-16,20-4-46 16,12-2-47-16,13-5-65 15,13-6-76-15,0-9-111 0,20-10-217 16,6-6-150-16,7-13-64 15,-1-7 0-15,-6-10 43 16,1-12 91-16</inkml:trace>
  <inkml:trace contextRef="#ctx0" brushRef="#br0" timeOffset="58656.1707">4652 5879 310 0,'-7'-7'415'16,"1"-8"47"-16,-8 4 31 15,2-3-133-15,-1-1-102 16,6-3-78-16,1-4-54 16,6 0-46-16,13 0-32 0,0-4-20 15,7 4-13-15,12 0-6 16,1 8-6-16,6-1-1 16,7 4 1-16,-1 4 1 0,-6 11 4 15,0 7-2-15,-20 10 3 16,-5 9-4-16,-14 7-2 15,-14 7-1-15,-18 3 1 16,-7 0 0-16,0 1 5 16,-7 0 11-16,7-11 13 15,0-5 6-15,6-6 3 0,8-4 3 16,5-8-1-16,14 1-20 16,12-11-22-16,14 0-25 15,25-12-36-15,14 1-38 0,12-3-35 16,8-5-24-16,-1 0-44 15,-7-1-73-15,-6 6-73 16,-6 3-53-16,-20 3-15 16,-7 4 8-16,-12 0 42 15</inkml:trace>
  <inkml:trace contextRef="#ctx0" brushRef="#br0" timeOffset="58892.6064">462 7334 56 0,'-91'44'271'0,"19"-11"32"16</inkml:trace>
  <inkml:trace contextRef="#ctx0" brushRef="#br0" timeOffset="59162.2029">65 7561 2246 0,'0'7'179'0,"19"-3"-9"15,33-4-15-15,39-7-20 16,40-8-15-16,58-3-10 15,58-11-15-15,59-8-17 16,59-11-10-16,33-7-8 0,6 0-8 16,-20 4-5-16,-44 4-4 15,-28 2-2-15,-38 9-8 16,-27-1-4-16,-19 7-3 16,-32 5-10-16,-14-1-11 0,-19 4-16 15,-26 8-21-15,-27-4-24 16,-18 3-29-16,-20 4-49 15,-20 0-91-15,-19 3-150 16,-27 2-125-16,-12-2-56 16,-27 0-11-16,-19 1 28 0,-13-1 82 15</inkml:trace>
  <inkml:trace contextRef="#ctx0" brushRef="#br0" timeOffset="66735.8593">7688 6161 12 0,'20'-11'241'15,"0"-3"40"-15,-1-1 0 0,1 1-25 16,0-5-29-16,-8 5-18 16,1-1-12-16,7 4-7 15,-14-1-7-15,0 2-11 16,2-1-9-16,-8 7-19 16,0 0-27-16,0 4-19 15,0 8-7-15,0 3 5 0,0 15 10 16,0 6 16-16,0 12 14 15,6 4-3-15,7 8-18 16,0 5-26-16,0-1-26 16,7-2-25-16,-1-3-24 15,0-4-34-15,1-7-41 0,-13-3-45 16,-1-5-55-16,-6-7-91 16,-6-3-126-16,-1-8-129 15,7-4-47-15,-6-10-2 16,6-8 33-16,6-6 79 15</inkml:trace>
  <inkml:trace contextRef="#ctx0" brushRef="#br0" timeOffset="67267.7989">9206 6166 10 0,'40'-12'259'16,"-1"-2"34"-16,6 2 30 0,7 2-68 16,1-5-59-16,6 0-41 15,6 4-31-15,6-3-31 16,-6 3-26-16,-6 0-19 15,-7 4-8-15,-6-1-4 16,-7 1 3-16,-7 3 10 0,-5 0 8 16,-15 4 13-16,8-4 1 15,-14 4 4-15,1 0-1 16,-1 0-8-16,-6 0-9 16,0 0-14-16,0 4-11 15,-6 0-8-15,6 0-3 0,0 3 0 16,-7 3 15-16,7 9 28 15,7 8 32-15,-7 9 29 16,0 7 17-16,0 9 7 16,0 6-9-16,0 5-26 15,0-1-34-15,0-4-28 16,0 1-29-16,-7 0-29 0,-5-7-33 16,-2-9-44-16,2-2-49 15,-8-9-64-15,7-2-104 16,-7-9-134-16,8-9-85 15,-2-9-16-15,1-3 16 16,-6-15 48-16,6-2 99 0</inkml:trace>
  <inkml:trace contextRef="#ctx0" brushRef="#br0" timeOffset="67538.3875">9617 6579 180 0,'7'0'385'16,"5"-4"42"-16,28 1 36 16,19-8-55-16,12-1-131 15,27-2-87-15,6-1-43 16,6-2-36-16,2-2-32 0,-15 5-25 16,-12-2-20-16,-6 7-17 15,-22-3-24-15,-11 4-24 16,-7 1-28-16,-6 3-34 15,-7 1-64-15,-12 0-97 16,5-2-107-16,0 1-59 0,1 1-16 16,6-4 9-16,0 0 53 15</inkml:trace>
  <inkml:trace contextRef="#ctx0" brushRef="#br0" timeOffset="68490.443">12060 6026 88 0,'-6'-11'335'0,"0"3"54"16,-8-2 31-16,8 3-58 16,-1-1-71-16,1 8-57 15,6 4-33-15,0 3-18 16,0 11-9-16,-6 7 2 15,-1 9 8-15,0 7-10 16,1 2-28-16,0 1-31 0,-8 4-31 16,1-1-26-16,0-2-27 15,0-5-32-15,1-4-47 16,-2-5-51-16,8-6-59 16,-1-7-112-16,14-7-157 15,5-7-103-15,8-16-31 16,19-5 11-16,1-17 38 0,5-7 100 15</inkml:trace>
  <inkml:trace contextRef="#ctx0" brushRef="#br0" timeOffset="68785.4873">12556 5990 313 0,'6'-4'379'0,"7"8"41"15,1 6 14-15,5 9-124 16,7 10-72-16,6 5-49 15,14 2-41-15,13 3-31 16,6 2-23-16,6 0-9 16,-6-2-6-16,-6 2 12 0,0-5 16 15,-19 5 20-15,-21-4 13 16,-13 0 10-16,-19-4-1 16,-25-4-12-16,-15-3-20 15,-6-1-25-15,-12-4-30 16,-1-1-52-16,-6-10-72 0,0 1-107 15,13-7-190-15,-1-8-189 16,20-10-92-16,8-8-25 16,11-12 28-16,8-9 76 15</inkml:trace>
  <inkml:trace contextRef="#ctx0" brushRef="#br0" timeOffset="69028.6058">12445 6150 117 0,'26'-14'369'16,"13"-4"50"-16,20-1 38 16,19-6-40-16,14 3-137 0,11-4-87 15,9 4-58-15,-9-4-49 16,-5 4-42-16,0 0-36 16,-20 5-19-16,-6-2-16 15,-14 0-12-15,-12 9-12 16,-13-2-21-16,-7 1-33 15,-6 7-73-15,-8 2-87 0,1 2-90 16,1 2-40-16,5-2-2 16,0 4 29-16</inkml:trace>
  <inkml:trace contextRef="#ctx0" brushRef="#br0" timeOffset="70059.7098">14732 5963 358 0,'-13'-2'460'0,"7"-6"42"15,6-3 25-15,19-4-137 0,13-3-124 16,14 3-95-16,7-3-67 15,6 7-43-15,-2-4-20 16,-4 11-9-16,-14 0 6 16,-6 12 15-16,-14 3 16 15,-25 11 22-15,-14 12 14 16,-25 2 10-16,-20 11-2 0,0 1-11 16,-1 0-12-16,1-1-18 15,13-4-16-15,12-1-12 16,14-13-12-16,26-4-12 15,20-6-28-15,39-8-44 16,26-11-52-16,18-8-52 16,21-9-43-16,7-9-30 0,6-3-3 15,-14-5 29-15,-12 2 56 16,-13 2 78-16,-27 1 74 16,-12 6 60-16,-13 9 58 15,-13 7 62-15,-14 7 34 16,-6 11 7-16,0 7-14 0,0 3-15 15,13 9-30-15,7 3-43 16,12-6-30-16,8-2-15 16,12-7-5-16,6-11-2 15,7-7 0-15,-6-7-3 16,-6-5-9-16,-21-9-14 16,-19-6-14-16,-13-2-15 0,-26-3-3 15,-7-5-9-15,-12 4-20 16,-21 0-35-16,-4 8-49 15,-9 6-59-15,-12 8-71 16,-1 11-87-16,-6 4-123 16,8 11-132-16,5-1-64 15,6 5 3-15,15-2 38 16,-1 2 76-16,6-4 129 0</inkml:trace>
  <inkml:trace contextRef="#ctx0" brushRef="#br0" timeOffset="71435.9581">7526 5557 80 0,'-53'-18'210'0,"8"0"-20"16,-1 10-11-16,1 5 3 0,-1 6 12 16,1 9 20-16,-2 9 27 15,2 16 21-15,-1 11 13 16,-6 17 3-16,7 16-17 16,-1 11-26-16,7 10-37 15,6 4-30-15,13 1-29 0,14-9-39 16,12-6-36-16,8-15-28 15,12-4-31-15,7-14-42 16,6-8-62-16,13-6-104 16,0-13-175-16,20-6-136 0,-1-11-58 15,8-8-6-15,-2-14 35 16,2-16 91-16</inkml:trace>
  <inkml:trace contextRef="#ctx0" brushRef="#br0" timeOffset="72825.0763">7591 5663 82 0,'91'-11'267'16,"39"-4"39"-16,40 1-5 0,51-9-48 15,53 2-36-15,64-4-37 16,34-4-38-16,32 0-36 16,13 3-31-16,-7 4-28 15,-12-1-20-15,-20 5-11 16,-7 3-5-16,-12 1-7 15,-8-1-9-15,-5 4 4 0,-7-4-1 16,-7 5 5-16,-13-5 0 16,-13 0 5-16,-25 1 5 15,-21-1-5-15,-19 4-1 16,-18-1-3-16,-28-2 1 16,-7 3 1-16,-24 4 3 15,-14-5 8-15,-14 6 11 0,-12 2 4 16,-19-3 4-16,-8 7-1 15,-12-5-5-15,-1 5-5 16,-19 5-11-16,-6-2-8 16,-13 5-3-16,-7 3 2 15,-7-1 2-15,1 5 2 16,-7-1-1-16,-6 1 0 0,0 4 2 16,5-1-5-16,-5-3-2 15,6 0-1-15,0-1 0 16,0 1-1-16,13-1-1 15,-13-3 1-15,13 3 0 16,-13 5-1-16,1-4 4 0,-1 4 8 16,-7 3 7-16,1 4 7 15,0 3 10-15,-1 0 4 16,-6 3 1-16,6 5-5 16,1 3-9-16,-7 4-9 15,6 4-11-15,8 0 0 0,-8 3-5 16,0 0 3-16,-5-3 4 15,-1-1 11-15,-7 1 15 16,-6-4 7-16,0 0 8 16,-6-4 0-16,-7-3 0 15,-7-4-7-15,-6-1-10 16,-13-3-12-16,-7 5-7 0,-13-5-2 16,-6 4-3-16,-6-8-2 15,-14 6-3-15,0-2 2 16,-6-4-2-16,-13-3 0 15,-1 4-2-15,-12-4-1 16,-7-3 4-16,-6 3-4 0,-6-1 1 16,-8-2-4-16,7-1-1 15,-6 0-1-15,0-3-7 16,-7 3-3-16,0-3 0 16,-7-1-1-16,1 1-4 15,-14-1 10-15,-6 1 10 16,-6 0 7-16,-1-4 5 0,-5 3 5 15,-7 1 6-15,-1-3-7 16,1 2-5-16,-2-3-1 16,2 0-2-16,-1 0-1 15,1-4-1-15,0 4 0 16,6-3-1-16,6-1-4 0,8 0-1 16,-1 0-2-16,12 1 0 15,8-1-11-15,6 0-2 16,-6 0 2-16,0 1 1 15,-1-1 2-15,1 1 4 16,0-2 8-16,-1 2 5 0,1-1 2 16,6 1 4-1,7 0 1-15,6-5 1 0,13 5 1 16,0-1-3-16,7 0-2 16,-1 0-6-16,8-3-1 15,5 4-2-15,2-1-3 16,-2 1-1-16,7-2-3 0,1 2 3 15,-8-5 1 1,1 5 4-16,-7-2 7 0,1 0 10 16,5-4 5-16,1 2 3 15,-1-1-1-15,2 1-5 16,5 0-3-16,0-4-4 16,14 4-2-16,-1-4-1 0,6 0 4 15,8 0 3-15,12-4-2 16,7 4-1-16,13-4-3 15,0 4-2-15,7-4-6 16,12 4-15-16,0-3-35 0,20 3-46 16,7-4-72-16,18 2-161 15,28-6-159-15,5 0-70 16,21-3-14-16,18-7 20 16,15-1 61-16</inkml:trace>
  <inkml:trace contextRef="#ctx0" brushRef="#br0" timeOffset="73497.3966">19241 5378 244 0,'33'-26'310'0,"-7"11"54"0,-7 12 20 16,-5 14-56-16,-2 14-19 15,-18 16-8-15,0 14-3 16,-14 18-40-16,-7 8-53 16,9 6-50-16,4 5-48 15,8-12-37-15,12-3-28 16,8-7-32-16,12-14-47 0,6-10-67 16,13-13-115-16,8-3-174 15,12-16-119-15,0-10-48 16,0-10 0-16,-6-13 42 15,-1-15 103-15</inkml:trace>
  <inkml:trace contextRef="#ctx0" brushRef="#br0" timeOffset="74464.2153">20121 5238 135 0,'182'-18'227'16,"46"4"-1"-16,59-8 3 16,52 0 2-16,52-7-2 0,45-5-13 15,20 1-26-15,20-4-33 16,-13 5-23-16,-13-1-23 15,-21 7-22-15,-25 1-15 16,-19 3-12-16,-14-1-8 16,-19 5-9-16,-19 4-8 15,-27-1-3-15,-20 1 11 16,-19 2 8-16,-25 5 4 0,-27-1 1 16,-19 8 0-16,-28-3-4 15,-18 6-15-15,-20 1-13 16,-18 0-6-16,-15 3-4 15,-12 5-3-15,-6-2 1 16,-14 5-5-16,0-1-1 0,-13 8-3 16,-7 1 3-16,-5-1 1 15,-15 7 2-15,-5 4 0 16,-14 4 3-16,-6 2 2 16,0 5-2-16,-6 0 0 15,0 4-1-15,-1 3 0 16,7 2-5-16,-7 1-6 0,14 1 0 15,-7-1 0-15,13 5-5 16,0-3-5-16,0 2 2 16,7-3 2-16,-7-4-2 15,-1-3 0-15,2-4 4 16,-8 0 3-16,1-4 1 0,-7-3 2 16,0-5 1-16,0 5-1 15,-7-4 0-15,-13-4 1 16,-5 5 2-16,-21-9 3 15,-13 5 3-15,-12-10 1 16,-8 3-3-16,-18 0 0 16,-21-6-14-16,-12-2-7 0,-26-1-4 15,-26 1-9-15,-21-1-6 16,-18-2-6-16,-26 3 9 16,-14-4 1-16,-7 4 0 15,-12-1 6-15,0-3 4 16,-1 3 3-16,1 1 4 15,7-1 3-15,-1 3 4 0,7 0 3 16,0-3 5-16,-6 1 2 16,-1-3 0-16,-13 2-1 15,-7-3 3-15,-12 0 10 16,0-1 10-16,6-1 15 16,14-2 24-16,12 0 15 0,27-4 3 15,32 1-8-15,25 0-11 16,15 0-23-16,25-4-34 15,13 0-34-15,19 0-32 16,14 0-32-16,13 0-31 16,13 0-31-16,13-4-37 15,6 4-40-15,20-4-54 0,0 4-58 16,7-4-57-16,-1 1-36 16,7-4 9-16,-14 3 35 15,1-8 69-15</inkml:trace>
  <inkml:trace contextRef="#ctx0" brushRef="#br0" timeOffset="75218.4669">20518 5796 66 0,'-19'-12'343'0,"6"5"50"16,-1-3 33-16,8-5-44 15,6-1-102-15,14-1-76 16,5-2-53-16,7 1-41 16,13-1-22-16,0 5-21 15,6-4-13-15,8 7-23 0,-1-1-14 16,0 4-9-16,-6 6-11 15,6 2-5-15,-7 7-3 16,1 4 17-16,-13 7 9 16,-7 8 7-16,-20-1 6 15,-6 9 3-15,-13 2-1 0,-20 1 5 16,-12 3 3-16,-7 0 4 16,-7-3 3-16,0 0 1 15,1-5 6-15,-1 1-7 16,8-3-9-16,-2-4-9 15,14-5-3-15,0 2-2 0,6-9-3 16,7-3-1-16,7 0 0 16,5-4 0-16,8-4 1 15,0 6-5-15,12-6-1 16,14-3-4-16,12 0-2 16,21-3-3-16,12-2-7 15,6 1-10-15,20-3-5 0,7 0-3 16,7-4-2-16,-14 4-3 15,6 0-6-15,-19 0-4 16,-12-1-12-16,-7 4-18 16,-14 1-23-16,-6-1-31 15,-7 0-41-15,-12 4-54 16,0 0-86-16,-1-4-99 0,1 2-40 16,0-6 0-16,5 1 32 15,1-5 58-15</inkml:trace>
  <inkml:trace contextRef="#ctx0" brushRef="#br0" timeOffset="75876.0045">22323 5608 97 0,'14'-10'361'15,"-2"3"51"-15,14-1 39 16,1-4-52-16,11 2-98 15,8-1-86-15,0 3-63 16,6 1-44-16,0 0-34 0,0 4-23 16,-6 3-17-16,-7 0-3 15,-13 7 1-15,-6 0-1 16,-20 8 2-16,-20 6 1 16,-13 2-1-16,-19 2-6 15,-13 4-11-15,-6 1-6 16,6-5-4-16,-1 1-5 0,8-4-1 15,12-4-9-15,7-3-11 16,7 0-16-16,12-5-19 16,13-2-9-16,14 3-8 15,13-3 3-15,18-2 13 16,15 2 15-16,5-5 18 0,1 5 7 16,6-4 9-16,0 3 3 15,-6 0 8-15,-14 4 6 16,1 0 7-16,-20 1 11 15,1 2 10-15,-15 1 9 16,-12 2 7-16,-6-2 3 16,-20 4 2-16,-13-5-1 0,-7 1-5 15,-19 0-10-15,0-1-13 16,-8-2-19-16,2-2-29 16,6 1-45-16,6-3-62 15,21-5-133-15,5 1-147 16,26-4-69-16,14-7-23 15,26-5 15-15,5-2 49 16</inkml:trace>
  <inkml:trace contextRef="#ctx0" brushRef="#br0" timeOffset="76326.3345">24285 5525 181 0,'20'-4'343'0,"-8"4"44"16,-12 4 37-16,-6 3-83 15,-8 3-82-15,8 9-43 16,-7-1-27-16,13 3-32 0,13 6-18 15,7-2-26 1,19 1-20-16,7 3-15 0,12-3-8 16,7-4-2-16,0 4-8 15,7-4-2-15,-13 0 1 16,-1-1 9-16,-19-2 15 16,-6-1 15-16,-20-3 13 0,-13 4 4 15,-20-2 0-15,-19-2-9 16,-13-1-18-16,-19 1-23 15,-1-3-23-15,0-2-28 16,-6-3-47-16,6 1-65 16,7-8-85-16,13 0-144 15,13-8-203-15,13-2-102 16,19-9-25-16,7-6 26 0,7-1 63 16,6-7 131-16</inkml:trace>
  <inkml:trace contextRef="#ctx0" brushRef="#br0" timeOffset="76583.4677">24441 5598 300 0,'32'-12'388'16,"8"1"36"-16,12-3 27 16,13-1-124-16,20-3-100 0,6 0-64 15,0-1-40-15,0 5-35 16,0-5-31-16,-12 4-23 15,-14 5-13-15,-13 2-9 16,-6-3-5-16,-14 8-9 16,-6-4-15-16,0 3-37 15,-6-1-66-15,-7 5-92 16,0 0-113-16,-6 5-85 0,5-5-34 16,1 4 13-16,-6-1 50 15</inkml:trace>
  <inkml:trace contextRef="#ctx0" brushRef="#br0" timeOffset="77218.9712">27210 5375 126 0,'20'-12'363'15,"-8"1"39"-15,-18 4 27 16,-13-1-69-16,-13 0-100 16,-14 8-72-16,-7 5-49 0,-6 2-18 15,1 8-1-15,-7 4 6 16,-7 6 2-16,1 4-1 15,5 12-1-15,-5 5-11 16,12 7-20-16,14 1-22 16,12-2-21-16,20 2-15 0,19-6-16 15,20-8-8-15,13-3-6 16,14-12-2-16,19-2-3 16,6-12 5-16,6-4 1 15,-5-10 6-15,-8-9 8 16,-18 1 14-16,-14-4 16 15,-13-3 15-15,-26-1 15 16,-20-2 10-16,-13 3 2 0,-12 3-14 16,-21 0-29-16,-11 9-49 15,-8-3-76-15,-6 9-121 16,-1 5-236-16,-5 5-159 16,-8 1-71-16,-12 1-13 15,0-2 36-15,-14 1 90 16</inkml:trace>
  <inkml:trace contextRef="#ctx0" brushRef="#br0" timeOffset="184383.9896">1870 8066 172 0,'6'-17'322'0,"1"-5"27"0,-1 3 29 15,7 1-95-15,0 3-86 16,7 0-45-16,-1 4-22 15,1 5-5-15,6 6-2 16,7 2 14-16,-1 17 15 16,14 7 13-16,-7 11-1 15,6 2-16-15,1 9-25 16,-7 3-38-16,0-2-37 0,1-6-23 16,-14-6-10-16,-1-4 9 15,1-4 28-15,-12-11 26 16,-2-2 13-16,-12-10 3 15,-6-6 0-15,0-6-9 16,-14-10-26-16,0-9-29 16,1-9-15-16,-1-2-7 0,0-4-4 15,8 0-7-15,5 6-4 16,7 5 0-16,19 7-1 16,7 8 3-16,14 9-7 15,-1 5-6-15,14 12-7 16,-8 3-7-16,1 3-8 15,-7 7-4-15,-7-3 0 16,-12 1 4-16,-1-9 7 16,-6 1 10-16,-13-4 9 15,-7-4 4-15,-12-3 6 0,-1-8 6 16,-6-3 0-16,0-11-3 16,1-4-17-16,-1-11-10 15,12 4-7-15,1-8-5 16,13 7-1-16,13 5 2 15,7 2 16-15,12 5 8 16,7 7 8-16,14 7 4 16,5 8 6-16,1 4 3 15,-7 2-2-15,7 5 5 0,-7 4-4 16,-13-1-6-16,0 1-23 16,-19-1-35-16,-1 3-46 15,-19-2-64-15,6-5-105 16,-12 6-136-16,-7-10-84 15,0 1-21-15,-6-7 17 16,12 0 49-16</inkml:trace>
  <inkml:trace contextRef="#ctx0" brushRef="#br0" timeOffset="184839.8416">3544 7814 207 0,'7'-29'379'0,"-14"2"50"16,1 2 41-16,-14 7-93 15,0 3-101-15,-6 4-63 16,-6 8-46-16,5-1-41 16,2 8-33-16,12-1-22 0,-6 8-15 15,11 7-18-15,16 1-12 16,-2 2-10-16,13 2-3 15,7 3 0-15,7-1 0 16,13 1-2-16,-7-1 2 16,7 0 5-16,-1-2-8 0,7-1-2 15,-13 0-3-15,0 0 0 16,1 1-4-16,-14-6-2 16,-1 2 1-16,-5-1 3 15,-20-3 2-15,0-1 1 0,-20 5 6 16,-13-5 2-16,-5 1 3 15,-7-1-8-15,-8 0-4 16,-6 2-2-16,7-5-9 16,0-3-10-16,7-1-24 15,6-4-30-15,-1-3-60 16,21-3-111-16,13-2-129 16,6-1-97-16,19-5-33 0,1-3 7 15,12-1 43-15</inkml:trace>
  <inkml:trace contextRef="#ctx0" brushRef="#br0" timeOffset="185738.2434">4033 7850 274 0,'0'0'385'0,"-6"4"47"16,-2 3-19-16,2 8-62 15,0 4-77-15,6 2-73 16,6 6-55-16,14-6-40 0,-1 8-32 16,1-2-22-16,12-2-14 15,1-4-9-15,-1-2-10 16,8-4-9-16,-1-4-2 16,6-8 0-16,-11-3-6 0,4-3-1 15,-11-5-6-15,-8-2-3 16,-6-5-7-16,-13 1-1 15,-6-5 1-15,-14 1-4 16,-6-1 4-16,-7 4 7 0,-6 1 8 16,0 3 8-16,-7 0 7 15,8 3 7-15,4 2 4 16,2 2-1-16,13 0-5 0,-1 0-6 16,14 4-7-16,6-3-7 15,6-5-4-15,7 1 1 16,13-4 1-16,-6 0-1 15,12-4 3-15,1-3-1 16,-1-1 0-16,1-2-1 0,-1 2 1 16,2 1 4-16,-2 7-1 15,1-1 2-15,-1 6 10 16,7 6 7-16,0 3 9 16,7 5 13-16,-7 7 15 0,7-1 9 15,-7 4-3-15,-1 0-9 16,-5 1-7-16,-7-1-14 15,0-4-15-15,-6-2-9 16,-1-1-5-16,1-7-1 0,-7-4-4 16,0-4-8-16,0-7-21 15,-13-8-24-15,0-6-20 16,-6-1-16-16,-7-7-6 16,-1 0 7-16,2 4 28 15,-2 0 38-15,8 6 31 0,-1 6 35 16,14 5 36-16,19 12 24 15,0 4 3-15,13 11-6 16,7 3-3-16,-1 8-18 0,1 3-29 16,-7 0-20-16,6 0-12 15,-12-3-9-15,-7 0-5 16,-6-8-2-16,-14-4 4 16,-6-2-4-16,-6-4 2 15,-8-8 0-15,-11-4-3 0,-7-8-2 16,5-6-4-16,-12-4-5 15,20-7-3-15,5-4-2 16,14 1 0-16,14-6 0 16,18 1 1-16,7 5-4 0,7 3-18 15,-1 3-20-15,1 0-25 16,-1 11-28-16,-6 1-41 16,-5 3-68-16,-9 4-114 15,-11 7-115-15,-14 7-50 0,-14 4-10 16,-11 3 24-16,-21 8 64 15</inkml:trace>
  <inkml:trace contextRef="#ctx0" brushRef="#br0" timeOffset="186088.2045">2756 8652 275 0,'-131'67'419'0,"15"-13"35"16,17-2 27-16,28-8-88 16,26-10-135-16,31-9-74 15,28-11-43-15,43-7-27 16,42-14-22-16,31-7-12 16,40-16-6-16,25-3-9 15,7-4-9-15,-7 1-6 16,-12 3-3-16,-14 0-10 0,-12 4-25 15,-21 3-38-15,-19 4-45 16,-19 4-52-16,-20 2-53 16,-19 7-57-16,-26 4-74 15,-27 5-53-15,-19 5-19 0,-25 4 7 16,-21 7 32-16,-26 2 38 16,-20 8 66-16,-19-1 60 15,-18 9 60-15</inkml:trace>
  <inkml:trace contextRef="#ctx0" brushRef="#br0" timeOffset="186342.2646">3492 8811 33 0,'-163'44'157'0,"0"-1"89"15,7 1 78-15,12-4 43 16,14-3-4-16,26 0-53 16,19-8-67-16,33-7-54 15,26-3-43-15,39-9-34 16,39-10-14-16,46-8 6 16,45-13 24-16,39-8 12 15,27-4 3-15,0-7-4 0,-21 6-10 16,-5 2-22-16,-26 2-42 15,-8 5-29-15,-32-2-17 16,-12 10-11-16,-27 2-10 16,-12 4-19-16,-15 0-24 15,-18 4-31-15,-7-1-41 0,-6 5-54 16,-14-4-118-16,-6 7-147 16,-6 0-81-16,-14 0-25 15,1 0 11-15,-14 0 42 0</inkml:trace>
  <inkml:trace contextRef="#ctx0" brushRef="#br0" timeOffset="196212.2047">8125 5634 9 0,'-32'-18'302'0,"-1"7"48"16,0-3 37-16,0-2-48 15,-6 2-53-15,7 3-65 0,-1 0-60 16,-5 0-43-16,5 4-42 16,-7 2-24-16,1 5-8 15,-7 0-2-15,-5 5 3 16,-1-1 7-16,-7 6 10 15,0-3 2-15,0 8 0 0,-6 3-8 16,0 1-7-16,0 10-17 16,0 0-16-16,7 4-8 15,-1 8-8-15,13 0-6 16,1 2 3-16,6 1 6 16,13 4 4-16,0-1 2 0,12 4 3 15,8-3 0-15,12 3-4 16,1-3 0-16,12 3 1 15,7 4 0-15,1-1-2 16,5 2 1-16,7-1 0 0,-7-3 2 16,14-2-3-16,-7 2-1 15,7-4-4-15,-1-4 1 16,2-4 0-16,4 1-2 16,1-9-1-16,7-3 1 15,0-3 3-15,6 0-1 0,0-9 1 16,0 3-4-16,7-9 4 15,0-5-1-15,0 2 0 16,-7-4 1-16,6-4-3 16,0 0-1-16,-6-4 0 0,1 4 0 15,0-8 0-15,-1 5 0 16,0-8-2-16,-7 3 2 16,7-7 0-16,-6 1-1 15,-7-1 2-15,-7 1-2 16,2-4 2-16,-9-1-1 15,1-2 1-15,-6 1 0 0,0-1-1 16,0-4 1-16,-8 2-1 16,1-6 0-16,0 4 0 15,-6-9-1-15,-7 2 0 16,7-1 2-16,-14 0 0 16,-6-4 2-16,0 3-2 15,-6-2 2-15,-8-1 0 0,-5 6-4 16,-7-6 0-16,-6 3 1 15,-1-2 2-15,-6-1 0 16,-7 4 6-16,7-1 9 16,-7 3 13-16,-5-3 12 15,11 1 14-15,-11 4 18 16,4-1 8-16,2 5 1 0,-1-1-3 16,1 0-9-16,-1 1-10 15,7 3-14-15,-7 0-12 16,1 4-11-16,5-1-11 15,1 4-1-15,-6 1-7 16,5 3-2-16,-5-1-5 0,7 10-9 16,-2-6-35-16,7 4-66 15,1 4-139-15,-1 0-210 16,1 4-112-16,12 4-50 16,-5-1 5-16,11 0 48 15,8 4 128-15</inkml:trace>
  <inkml:trace contextRef="#ctx0" brushRef="#br0" timeOffset="197796.2758">20622 5220 195 0,'-45'0'281'0,"-7"4"7"16,-1 0 0-16,-4-1-6 15,-2 4-21-15,-7 0-30 0,7 5-32 16,-6 2-31-16,6 1-32 15,-6 3-26-15,7 0-23 16,-1 5-22-16,0 2-12 16,8 0-4-16,-2 5-5 15,1 3-3-15,7 5 0 0,-1-2 4 16,1 3-7-16,6 6-6 16,13-1-5-16,0 0-6 15,12 0-8-15,8 0-8 16,6 0-4-16,0-4 2 15,6 1 3-15,8-2-1 16,-2-2 3-16,8 0 0 0,0-4 0 16,-1 3-2-16,1-7-2 15,6 0-1-15,-7 0 0 16,7-2-4-16,0-6-2 16,7 2-1-16,-1-2 1 15,7-6-2-15,1-1 0 0,11-5 4 16,15-1-2-16,-1-6 0 15,7-2 0-15,6-2 0 16,6-3-3-16,1-2-2 16,14-1 0-16,-8-3-9 15,6 0-5-15,-5-3 1 16,5-1 1-16,-6 1 1 0,7-1 4 16,-13-4 9-16,6-2 6 15,-12 3-4-15,-2-5 0 16,-12 1 3-16,0 0-2 15,-12-3 3-15,-7 3 1 16,-7-4 7-16,-13 0-1 0,0 1 1 16,-7-4 0-16,-6 0-1 15,-6-2-4-15,-1-1 3 16,-6-1 10-16,0 4 17 16,0-5 11-16,0 2 7 15,0-2 17-15,-6 2 9 0,-8-1 15 16,2 0 9-1,-8 3 8-15,-13 1 10 0,1 0 4 16,-1 0 7-16,-12 2-10 16,-1-2-13-16,-6 3-11 15,-6 1-16-15,-1 4-16 16,0 1-21-16,-6 7-7 0,-1-3-9 16,-5 9-7-16,0-3 1 15,-2 6-4-15,-4-1-15 16,12 5-37-16,-8 0-56 15,2 0-73-15,6 5-108 16,6-1-212-16,-6-4-152 0,-7 3-58 16,7 2 7-16,-13-10 47 15,-13 5 92-15</inkml:trace>
  <inkml:trace contextRef="#ctx0" brushRef="#br0" timeOffset="202272.1355">11768 8118 152 0,'0'-4'261'0,"6"1"27"16,-6-1-22-16,0 0-15 16,0 1-4-16,-6-2-14 15,6-1-24-15,0 2-28 0,0 0-29 16,0 1-24-16,0-5-21 16,0 4-19-16,0 2-17 15,0-6-14-15,6 4-6 16,-6 1-6-16,0-1-7 15,0 0-2-15,0 4-2 0,0-4-3 16,0 4-5-16,0-4-8 16,0 4-4-16,6 4 1 15,-6-4 9-15,7 12 16 16,0-3 17-16,-1 11 13 16,7 5 14-16,0 4 9 15,0 9 4-15,0 2-7 0,0 7-5 16,7 2-4-16,-7-3-2 15,7 6-8-15,-8-5-10 16,1-3-7-16,-6 1-10 16,6-9-9-16,-7 1-15 15,8-8-7-15,-14-4-3 0,6-6-6 16,-6-1-2-16,0-3-1 16,-6-4-2-16,6-5-28 15,-14-1-58-15,8-2-81 16,-7-3-151-16,-7-3-207 15,8-4-110-15,-8-1-32 16,7-3 26-16,-7-4 65 0,7-3 141 16</inkml:trace>
  <inkml:trace contextRef="#ctx0" brushRef="#br0" timeOffset="203207.902">8653 6084 205 0,'12'-29'240'0,"-4"4"9"0,4-1 1 15,2 0-1-15,-8 1-11 16,7 3-28-16,-7-4-31 16,1 7-11-16,0 2-15 15,-7-2-10-15,0 5-10 16,0 3-9-16,0-1-15 16,-7 5-26-16,0 7-2 0,-18 7-3 15,-9 8 4-15,-11 11 6 16,-7 11 25-16,-13 14 26 15,-13 14 16-15,-13 16 11 16,-14 15-4-16,-6 10-15 16,1 7-28-16,-1-3-26 15,7-3-32-15,-1-2-25 0,14-5-16 16,0-5-6-16,6-4-3 16,7-10 0-16,7-4 4 15,5-10 4-15,14-13-1 16,6-6-4-16,14-12-5 0,-1-7-15 15,7-3-35-15,0-11-43 16,7-1-48-16,-7-2-43 16,6-9-44-16,1 2-43 15,-1-5-45-15,6 0-106 16,2 0-100-16,-1 0-36 0,6-5 7 16,1 2 32-16,6-1 65 15</inkml:trace>
  <inkml:trace contextRef="#ctx0" brushRef="#br0" timeOffset="207508.0114">10151 5781 83 0,'-25'-14'193'0,"-1"2"25"15,-7 1 15-15,1 0 5 16,-8-1-4-16,1 6-17 15,-7-2-34-15,7 5-43 16,-13-1-35-16,7 4-33 0,-8 0-18 16,-6 4-12-16,1 3 1 15,-1 3-2-15,-6 2 1 16,6 7 3-16,1-1-3 16,0 8 0-16,-1 3-5 15,7 0-1-15,-1 8-1 16,14 3 1-16,1 0 5 0,11 8 3 15,1 0 2-15,6 6-2 16,8 1-6-16,5 1-7 16,7 5-8-16,0 1-7 15,7 5-4-15,-1-5-3 16,14-3-4-16,-1 2 0 0,13-5-4 16,1-5 1-16,-1 0-6 15,14-3-2-15,1-4 0 16,4 0-2-16,14-7 1 15,7-5-3-15,6-3-2 16,13-6 2-16,0-5 0 16,14-3 2-16,-1-8-3 0,13-4 10 15,1-6 6-15,-7 0 3 16,5-5 3-16,-4-7 0 16,-9 5 5-16,2-9-8 15,-14 1-1-15,1-1-1 16,-7-2 0-16,-1-5 2 0,-12 1-2 15,-1-1 1-15,-6-7-4 16,-6 0-1-16,-7-4 0 16,-6-4 1-16,-20 1-1 15,-7-7 2-15,-19-1 1 16,-6 1 6-16,-14-1 17 16,-6 0 26-16,-13 0 13 0,-13 2 11 15,-7-6 11-15,0 4-3 16,-6-2-16-16,7 1-26 15,6 2-13-15,-6-1-9 16,11 4-6-16,2 4-1 16,6 3-1-16,0 4-2 15,6 4-2-15,1 3-5 0,-1 8 0 16,7-1-7-16,0 5-4 16,-7 3-19-16,1 4-38 15,-7 3-70-15,-7 4-151 16,1 4-166-16,-8 3-87 15,1 1-31-15,-7 2 12 0,-6 1 58 16</inkml:trace>
  <inkml:trace contextRef="#ctx0" brushRef="#br0" timeOffset="210756.0971">13162 8185 104 0,'-40'0'378'16,"-5"0"63"-16,5 0 42 15,2 0-39-15,5-8-120 16,13 1-100-16,1-5-68 16,13 2-53-16,12-2-33 15,1-2-21-15,13 3-7 16,-2-5-4-16,15 2 0 0,7-1-6 16,11 5-8-16,2-5-7 15,5 7-8-15,1 2-4 16,0 1-5-16,-1 3-2 15,-5 4-3-15,6 5 1 16,-14 9 0-16,1 3 1 0,-7-2 1 16,-7 13 1-16,-6-5 4 15,-13 9 7-15,-7-2 9 16,-6 5 17-16,-12-4 12 16,-15 3 11-16,1 1 4 0,-6-4 4 15,-7 0 0 1,6 0-9-16,-5-4-7 0,4-3-5 15,2 0-3-15,-1-4-10 16,7 0-10-16,1-7-3 16,5-1 0-16,7-3-1 15,6-5-2-15,1 2 2 16,-1 0 3-16,14-4-5 16,6-4-2-16,6 3-5 0,7-3-7 15,7 0-2-15,13 0-2 16,5 0-1-16,8-3-6 15,13 3-6-15,20-8-3 16,5 4 1-16,20-4 1 16,-6-1 0-16,12-3 5 0,-12 4 7 15,-6-2 6-15,-7-1-3 16,-13 3-1-16,-14 1-1 16,-12 0-23-16,-7 4-51 15,-13-6-111-15,-7 3-229 16,1-5-126-16,-7-1-66 15,0-2-13-15,1-9 32 0,5 2 98 16</inkml:trace>
  <inkml:trace contextRef="#ctx0" brushRef="#br0" timeOffset="211608.675">22193 5291 42 0,'6'-31'226'15,"1"6"47"-15,6-4-19 16,0 7-3-16,0-4-2 16,0 7 0-16,-7 1-11 15,2 4-24-15,-8-1-28 0,0 8-32 16,-14 2-19-16,-12 5-14 15,-13 8-4-15,-26 7 4 16,-26 15 13-16,-20 7 16 16,-26 13 7-16,-26 13 11 15,-26 13 5-15,-20 8-2 16,-6 12-9-16,0-1-11 0,14-3-17 16,19-1-24-16,12-3-22 15,14-7-21-15,6 0-16 16,12-1-16-16,8-7-10 15,7-3-6-15,11-5-10 16,9-6-4-16,18-7-4 0,6-5-3 16,8-6-20-16,12-8-40 15,7-8-45-15,13 1-56 16,6-11-81-16,7-4-136 16,7-5-186-16,-1-1-85 15,8-5-20-15,-2-5 23 16,1 2 62-16,0-4 129 0</inkml:trace>
  <inkml:trace contextRef="#ctx0" brushRef="#br0" timeOffset="212704.8005">9721 6986 159 0,'6'0'246'0,"8"3"25"16,-8 2 11-16,8-3-8 15,-1 2-31-15,-1 0-38 0,8 0-41 16,6-1-31-16,7 1-25 16,12-4-23-16,7 4-19 15,21-8-10-15,10 4-6 16,9-4-7-16,13-3-10 0,-2 3-3 16,-5-2-1-16,-7-2-2 15,-12 4-12-15,-14 1-7 16,-13-1 0-16,-19 4-2 15,-21-4 0-15,-24 8-4 16,-15 0-1-16,-25-1-2 16,-13 9-5-16,-13-6-2 0,-7 5 5 15,7 1 10-15,0 2 7 16,13-3 2-16,7 0 6 16,11-3 0-16,21-1-5 15,20-3-7-15,12-1-5 16,20-3-1-16,27-3 5 15,12-1 4-15,0-3 4 16,13-1-3-16,-6 1 0 0,-7-5 0 16,0 5-22-16,-6-3-56 15,-1-2-137-15,7 1-156 16,8 0-84-16,11 1-42 16,14-5-9-16,19-3 38 0</inkml:trace>
  <inkml:trace contextRef="#ctx0" brushRef="#br0" timeOffset="213930.1094">22649 6520 162 0,'14'-3'327'16,"-2"3"29"-16,-6-4 1 15,1-3-13-15,-7 4-30 16,0-1-59-16,0-4-66 16,-7 5-51-16,-5-1-40 0,-2-4-23 15,-5 8-21-15,-7-2-12 16,-6-2-5-16,-14 4 5 16,0 4 8-16,0-2 11 15,-5-2 8-15,5 8 1 16,7-8-4-16,7 4-2 15,5-4-9-15,14 3-10 16,6-3-11-16,14-3-7 0,13-1-4 16,12-4-5-16,14-2-6 15,6-2-6-15,0 3-4 16,0-3 2-16,-6-3 0 16,0 5 2-16,-14-2 8 15,-6 5 6-15,-7 0 5 16,1-1 0-16,-14 4-2 0,-6 4-3 15,-12 0-8-15,-14 0-5 16,-1 4-4-16,-11 4-2 16,5-1 1-16,1 3-2 15,5-1-1-15,8-3-1 16,6 2-3-16,19-5 0 0,7 0 0 16,19-3-1-16,8 0 0 15,12 0 2-15,6-6 1 16,-5 2-6-16,-1-3-10 15,-13 4-25-15,0-6-45 16,-13 6-82-16,-6-1-185 16,-20 1-139-16,-14 3-66 0,-18 0-15 15,-20 3 24-15,-14 4 73 16</inkml:trace>
  <inkml:trace contextRef="#ctx0" brushRef="#br0" timeOffset="216018.4958">15729 7891 250 0,'20'-4'317'0,"19"-4"13"0,13-1-32 15,0-3-105-15,6 1-87 16,1 3-49-16,0-3-24 16,-7 7-13-16,-6 1-2 15,-7 3 25-15,-13 3 35 16,-7 5 39-16,-19 7 28 0,-13-1 27 16,-13 8 13-16,-6 1-14 15,-7-1-26-15,-1 3-30 16,1-3-29-16,1 0-25 15,5-4-17-15,7 0-16 16,6-2-14-16,1-7-9 16,12-1-4-16,7 0-2 0,7-4-3 15,18-1 0-15,15-3 2 16,5 4 1-16,8-4 2 16,5 4 2-16,1 2 0 15,0 2 1-15,-1 7 3 16,-6-1 3-16,-6 5 6 15,-7 0 10-15,-13 2 22 0,-6 2 26 16,-20-2 26-16,-14 1 27 16,-18-4 19-16,-7 1 5 15,-20-1-13-15,-12 1-23 16,-8-5-25-16,1 1-29 16,0-8-31-16,7 4-31 15,5-7-50-15,7-4-76 0,8 0-92 16,11-8-151-16,15 1-189 15,11-4-85-15,8-3-13 16,6-1 41-16,6-4 74 16</inkml:trace>
  <inkml:trace contextRef="#ctx0" brushRef="#br0" timeOffset="217038.7373">23125 5539 36 0,'13'-14'295'0,"-7"-1"57"16,1 4 7-16,-7-1-9 15,-7 2-31-15,7-1-57 16,-13 3-58-16,7 0-54 16,-8 1-43-16,8 5-29 15,-7-3-23-15,-6 5-21 16,-8 5-5-16,1 2 6 0,-19 11 21 15,-14 7 20-15,-19 12 25 16,-20 10 27-16,-32 15 7 16,-13 12-3-16,-14 11-14 15,1-5-16-15,6 5-24 16,7-10-26-16,12 2-16 0,14-6-11 16,6-2-12-16,20-10-7 15,7-8-6-15,18-6-25 16,7-6-47-16,20-10-66 15,7-2-124-15,6-10-204 16,7-5-107-16,5-9-34 16,-5-6 16-16,-1-5 48 0,-6-3 114 15</inkml:trace>
  <inkml:trace contextRef="#ctx0" brushRef="#br0" timeOffset="217767.1103">10425 6920 54 0,'-19'-4'175'0,"5"4"-15"16,8 0-59-16,-7 0-70 15,13 0-71-15,0 0-66 16,13 0-37-16,13 0-16 0</inkml:trace>
  <inkml:trace contextRef="#ctx0" brushRef="#br0" timeOffset="218946.5315">24454 6268 28 0,'0'3'230'16,"7"1"22"-16,12-1-24 15,14-3-25-15,12-3-28 16,14 3-30-16,6-4-22 16,6 1-18-16,2-1-9 15,-2-3-3-15,-6 3 3 16,-13 0-5-16,-6 1-13 0,-20 3-5 16,-6-4-7-16,-27 4-7 15,-13 4-10-15,-25-1-14 16,-20 5-10-16,-7 3-11 15,-13-1-1-15,1 2 12 16,-1-1 9-16,7 4 8 0,13-7 8 16,12 2 2-16,14-3-4 15,19 1-13-15,20-4-13 16,20-2-8-16,19-2-5 16,20-2-4-16,13-2 2 15,-1 0 0-15,-5-3 7 16,-8 3 8-16,-12 0 4 0,-13 0 5 15,-14 2 3 1,-19 2-4-16,-19 2-6 0,-14 2-23 16,-6 0-65-16,0 3-184 15,-6-3-145-15,11 0-74 16,-5-4-39-16,-6-4-5 16,-7 4 48-16</inkml:trace>
  <inkml:trace contextRef="#ctx0" brushRef="#br0" timeOffset="221586.5541">17841 7770 42 0,'6'-18'371'16,"-6"3"57"-16,-6 4 47 15,-2 0 0-15,-11 4-122 16,-7 7-94-16,0 0-59 16,-7 7-43-16,1 7-35 0,-1 6-26 15,7-3-22-15,14 9-16 16,4-4-15-16,8 3-11 15,14 1-10-15,5-4-8 16,14 4-6-16,6-8 1 16,14 4 0-16,4-3-2 15,9-1 1-15,6 0 3 0,-7 1 8 16,0-1 14-16,-13 1 18 16,-6 2 24-16,-7-3 23 15,-13 4 23-15,-7-4 18 16,-19 1 7-16,-6 4-6 15,-7-6-15-15,-19 2-22 16,5-5-24-16,-12 1-30 0,0-1-53 16,0-3-66-16,0 0-78 15,-1-7-98-15,2-4-179 16,-1-4-184-16,6-10-73 16,1-8-2-16,-2-4 42 15,2-7 76-15</inkml:trace>
  <inkml:trace contextRef="#ctx0" brushRef="#br0" timeOffset="221846.1023">17645 7887 259 0,'13'-11'448'16,"13"0"59"-16,19 0 49 16,20-7-49-16,20 3-152 15,13-7-98-15,13 4-65 16,6 0-52-16,-6-5-49 15,6 5-39-15,-12 4-22 16,-8-1-16-16,-12 0-7 0,-13 4-7 16,-14 1-5-16,-13-2-31 15,-5 5-53-15,-7 0-89 16,-7 0-151-16,-7 3-148 16,1-3-74-16,-8 2-13 15,2 2 31-15,5 0 76 0</inkml:trace>
  <inkml:trace contextRef="#ctx0" brushRef="#br0" timeOffset="222724.0694">25002 5671 93 0,'39'-25'275'16,"-7"-1"30"-16,-6-3 6 15,0 2-5-15,-13 2-21 0,1-1-29 16,-8 4-35-16,0 1-38 15,-6 1-27-15,0 6-35 16,0-1-28-16,0 5-26 16,-6 3-24-16,-8 3-18 0,-5 4-10 15,-7 7 3-15,-13 7 7 16,-7 8 14-16,-19 8 23 16,-20 13 29-16,-18 16 32 15,-28 15 14-15,-12 6 6 16,-1 8-4-16,1 0-16 0,13-3-25 15,12-8-27 1,14-8-23-16,6-2-17 0,14-13-16 16,12-7-22-16,13-6-29 15,20-12-48-15,19-11-59 16,28-11-82-16,10-10-179 16,15-11-137-16,13-8-60 15,-7-12 1-15,-7-2 35 0,-5-5 70 16</inkml:trace>
  <inkml:trace contextRef="#ctx0" brushRef="#br0" timeOffset="224634.5526">26683 6239 157 0,'0'0'352'16,"0"0"41"-16,0 0 7 0,6 0-67 15,0-5-93-15,8 5-80 16,6-2-55-16,-1-6-36 16,13 4-16-16,8-3-8 15,-1-1 2-15,13 1 3 16,-1 0 0-16,8 0-1 15,0-5-8-15,0 6-9 16,-1-3-12-16,-13 2-10 0,-11 4 2 16,-2-4-3-16,-13 7 1 15,-19-4 1-15,-12 8 3 16,-27-1 5-16,-20 1-4 16,-7 6 0-16,-11 2-1 15,-8-1 0-15,0 0-5 16,13 1-2-16,1-6-2 0,19 5-4 15,6-3-2-15,13-4-3 16,20 3 2-16,13-4-1 16,19-3 2-16,21-3-1 15,5-2-3-15,1 3 1 0,0-6-1 16,0 4 4 0,-14-3 1-16,1-1 3 0,-21 6 1 15,-12-3-32-15,-19 5-104 16,-20-3-189-16,-13 3-102 15,-13 0-55-15,-20 0-25 16,-20 0 17-16</inkml:trace>
  <inkml:trace contextRef="#ctx0" brushRef="#br0" timeOffset="226668.0197">20766 7432 305 0,'20'-10'411'0,"-14"-1"48"0,-6 3 31 15,-14-2-121-15,-11 6-103 16,-21 4-56-16,-6 4-39 16,-6 3-31-16,-14 8-13 15,0 6-11-15,0 9-6 16,1 3-7-16,6 7-7 15,6 3 1-15,7 6 3 16,7 2 2-16,5 0-5 0,15 1-8 16,17-1-11-16,16-4-14 15,17-2-21-15,15-5-21 16,18 0-10-16,14-11-7 16,12-2-3-16,8-6-6 15,12-11-8-15,-6-2 2 16,6-4-2-16,-19-8-1 15,0-4 2-15,-20 2 3 0,-14-9 11 16,-11-3 3-16,-21 3 12 16,-19-4 15-16,-13 1 8 15,-13 4 15-15,-19-1 7 0,-21 4 4 16,1 0-9-16,-13 1-11 16,0 2-9-16,-7 4-11 15,7 4-13-15,-7 4-26 16,0 0-43-16,0 2-59 15,1 2-80-15,12 3-104 0,1 0-188 16,6 0-140-16,12 0-47 16,1-4 14-16,13-3 53 15,13-4 86-15</inkml:trace>
  <inkml:trace contextRef="#ctx0" brushRef="#br0" timeOffset="227644.6235">27262 5700 77 0,'-20'-25'249'15,"2"2"34"-15,-9-2-15 16,15 3-19-16,-8-4-18 16,6 4-25-16,8-3-29 15,0-1-32-15,6-1-25 16,6 6-14-16,0-4-15 15,-6-1-7-15,14 0 0 16,-8 4 3-16,0-3-5 0,2 7-6 16,-8-1 2-16,0 1-5 15,0 7-10-15,0 3-13 16,-20 5-9-16,0 6-2 16,-19 11 0-16,-7 9 12 15,-19 9 16-15,-6 17 18 16,-14 6 15-16,-13 11 10 0,-7 4-4 15,-11 7-16-15,-1-2-14 16,-1 3-18-16,7-1-16 16,7-7-13-16,13-5-6 15,12-6-6-15,8-8-2 0,12-3-9 16,13-12-9-16,14-7-11 16,7-6-32-16,17-12-44 15,16-4-59-15,17-14-88 16,7-4-178-16,2-12-133 15,5-2-45-15,-7-8 3 16,-6 0 36-16,-13 1 80 16</inkml:trace>
  <inkml:trace contextRef="#ctx0" brushRef="#br0" timeOffset="235052.2734">25438 7019 133 0,'26'-4'260'15,"13"0"51"-15,20-3-18 16,19-1-36-16,14 1-13 16,18 0-12-16,7-4-27 15,7 0-39-15,-7 4-39 0,-6 0-41 16,-13-1-29-16,-13 5-23 16,-20-5-17-16,-20 8-9 15,-13-3-2-15,-32 6-7 16,-19 1-17-16,-27 3-17 15,-19 4-12-15,-26 0-8 0,-6 0-3 16,-7 0 5-16,-14 1 13 16,7 2 16-16,0 1 9 15,7-5 8-15,7 2 4 16,18-1 1-16,14-5 8 16,19 6 12-16,14-8 10 15,19-1 4-15,19 1 8 0,20-4 5 16,27 0-2-16,12-4 1 15,14 1 3-15,12-5 1 16,0 0-2-16,-7 5-3 16,-6-4-6-16,-13 0-7 15,-12 2-6-15,-14 2-7 16,-13-1-4-16,-6 4-5 0,-20-2 2 16,-14 2-5-16,-6 2 0 15,1-2-4-15,0 0 0 16,6 4-1-16,-1-4-1 15,2 0-7-15,5 3-20 16,0-3-47-16,7 5-157 16,0-5-135-16,0 0-73 0,-13 0-31 15,-19 0-1-15,-14-5 37 16</inkml:trace>
  <inkml:trace contextRef="#ctx0" brushRef="#br0" timeOffset="241302.6077">22434 7484 91 0,'13'-6'117'0,"-6"1"11"16,6 2 19-16,-7-1 11 15,1 4 14-15,-1-5 11 16,1 5 14-16,-7-3 10 16,6 0-1-16,-6 3-5 0,0-3-15 15,0 3-24-15,-6-5-31 16,6 2-26-16,-7 3-26 15,7-3-14-15,-6 3-6 16,6-5-4-16,-7 5 2 16,1 0-3-16,-1-4 4 15,-6 4-2-15,0 0-5 16,7-3-3-16,-8 3-10 0,8 0-6 16,0 0-7-16,-1 0-4 15,1 0-7-15,6 0-7 16,0 0 3-16,0 0-2 15,0 3-1-15,13-3-4 16,6 0-1-16,14 0 0 16,6-3-2-16,6 3 1 0,7 0 2 15,1-4 0-15,5 4-2 16,1-3 1-16,0-1-3 16,-8 1 0-16,2-1-5 15,-7 4 6-15,-7-4-3 16,-13 0 4-16,0 4 11 15,-7 0 11-15,1-3 10 16,-14 3 5-16,0 0 14 0,2-4 4 16,-2 4 0-16,-6 0-4 15,0 0-6-15,0 0-4 16,0 0-9-16,0 0-4 16,0 0-5-16,0 0-2 15,0 0-3-15,0 0-1 0,0 0-4 16,0 0-2-16,0 4 2 15,0 3 10-15,-6 8 17 16,6 4 20-16,-8 6 19 16,2 12 13-16,-7 3 11 15,0 4-3-15,-6 7-9 16,5 4-15-16,-12 1-13 0,7-2-14 16,-1 1-14-16,-6-7-11 15,7-1-12-15,-1-7-11 16,8-4-25-16,-8-1-52 15,0-6-72-15,1-4-82 16,-1-7-104-16,0 0-196 16,8-7-125-16,-2-6-28 0,8-5 29 15,6-8 60-15,0-3 93 16</inkml:trace>
  <inkml:trace contextRef="#ctx0" brushRef="#br0" timeOffset="242038.5882">22578 7865 78 0,'-14'0'251'0,"8"5"20"16,-1-5 1-16,1 2-14 16,-7-2-29-16,6 4-37 0,1-4-39 15,6 0-42-15,0 3-33 16,0-3-22-16,6 0-10 16,1 0 0-16,6 0 5 15,13 0 10-15,0 0 12 16,20-3 11-16,6-1 6 0,19 2 5 15,14-7 10-15,25 2 6 16,8 0 2-16,19-4-6 16,0-1-8-16,0 6-19 15,-13-5-16-15,-13 7-21 16,-14 0-18-16,-12 4-14 0,-20 0-7 16,-6 0 0-16,-20 0 1 15,-7 0 1-15,-6 4 3 16,-13-4 0-16,-7 0-27 15,-6 0-58-15,-12 0-142 16,-8 0-195-16,-5 0-103 16,-2 0-52-16,-12-4-3 0,0 4 41 15</inkml:trace>
  <inkml:trace contextRef="#ctx0" brushRef="#br0" timeOffset="249055.9186">29999 5521 319 0,'20'-8'372'16,"-8"1"39"-16,2 0 13 0,-8 4-116 15,1-6-75-15,6 6-47 16,-13-2-26-16,7 3-26 15,-1 2-26-15,-6-4-23 16,6 8-5-16,-6-2 0 16,0 6 13-16,0 11 11 0,-6 7 11 15,6 6 11-15,-6 4-4 16,12 10-13-16,0 0-25 16,8 3-24-16,5-2-20 15,-6 5-14-15,13-9-12 16,-7 1-18-16,8 0-28 15,-1-4-37-15,0-6-40 16,0-2-51-16,-7-6-69 0,7-4-134 16,-6-7-133-16,-7-8-49 15,0-7-6-15,-6-7 26 16,5-8 55-16</inkml:trace>
  <inkml:trace contextRef="#ctx0" brushRef="#br0" timeOffset="249348.2138">30801 5525 74 0,'0'-19'264'0,"0"9"40"15,-20-2 5-15,-12 7-20 16,-7 13-18-16,-26 7-26 0,-14 8-14 15,-12 13-15-15,-27 8-30 16,-25 11-38-16,-13 6-29 16,-21 6-25-16,9-1-27 15,-8 0-26-15,-1-4-41 16,-5-3-62-16,6-1-159 16,7-7-163-16,5-3-82 0,8-12-45 15,14-2-3-15,11-12 42 16</inkml:trace>
  <inkml:trace contextRef="#ctx0" brushRef="#br0" timeOffset="251972.8702">24936 7422 92 0,'0'-4'231'16,"0"1"-11"-16,0 3-22 15,0 0-25-15,0 0-24 16,0-4-38-16,0 4-26 15,0 0-15-15,0 0-4 16,0 0-6-16,0 0-8 0,0 0 1 16,0 0 15-16,-7 4 22 15,1 3 30-15,-6 3 37 16,-8 10 44-16,-7 6 44 16,-5 10 22-16,-1 3 7 15,-5 10-5-15,5 2-17 16,1-1-35-16,5-1-47 0,1-2-40 15,6-3-38-15,8-8-33 16,-2 1-23-16,1-8-17 16,7-2-38-16,-1-6-48 15,1-6-49-15,12-3-79 16,1-10-125-16,6-2-193 0,7-10-98 16,-1-9-28-16,13-6 15 15,2-4 57-15,4-8 112 16</inkml:trace>
  <inkml:trace contextRef="#ctx0" brushRef="#br0" timeOffset="252389.2777">25503 7461 216 0,'26'-9'327'0,"-13"1"72"15,-6 8-26-15,-21 8-34 16,-4 1-17-16,-16 11-24 0,2 6-60 15,-1-1-60-15,1 4-44 16,13 0-36-16,-1 1-28 16,13-1-23-16,7-4-14 15,13-2-10-15,13-2-8 16,7-6-3-16,13 1-2 16,13-2-1-16,-2-3-1 15,2 0-1-15,-7-1 6 0,-5 5 11 16,-2-4 20-16,-19 7 28 15,-6 1 26-15,-14-1 29 16,-12 1 27-16,-8-1 20 16,-12 0 1-16,-7 0-12 15,-5-3-17-15,-1 0-25 0,-14-1-30 16,7-3-44-16,-5-3-50 16,5 0-69-16,7-6-80 15,0-2-88-15,7-7-126 16,5 0-204-16,8-8-102 15,6-3-16-15,6-4 31 0,0-7 64 16,1 0 113-16</inkml:trace>
  <inkml:trace contextRef="#ctx0" brushRef="#br0" timeOffset="252613.0691">25438 7605 119 0,'13'-11'398'15,"13"-1"52"-15,6 2 44 0,21-5-11 16,18 1-163-16,8-5-105 16,12 5-62-16,0 3-51 15,7-4-45-15,-14 4-34 16,-5 4-40-16,-8-1-42 0,-12 2-59 16,-14-2-114-16,1 5-139 15,-13-2-76-15,-1 1-23 16,1-3 10-16,6 4 41 15</inkml:trace>
  <inkml:trace contextRef="#ctx0" brushRef="#br0" timeOffset="253119.912">27151 7605 261 0,'-39'8'436'0,"1"-1"64"16,-1-3 58-16,6-4-57 16,0-4-125-16,8-3-90 15,11-4-64-15,14-1-61 16,14-2-57-16,11-1-47 16,15 0-33-16,11-3-15 0,8 4-8 15,7 3-5-15,-9 0-2 16,2 3 1-16,-6 2 1 15,-7 6-3-15,-1 0 3 16,-19 0 6-16,0 6 10 16,-13 5 18-16,-20 8 20 15,-5 3 26-15,-21 7 15 0,-13 3 11 16,-6 6 1-16,-13-2-9 16,-6 4-10-16,-2-2-17 15,8-6-10-15,6-3-10 16,1 0-10-16,13-7-9 15,12 0-7-15,1-3-7 16,12-8-7-16,20 4-1 0,6-8-3 16,34 1-10-16,19-6-37 15,18-4-46-15,28-2-51 16,11-7-62-16,15-1-68 16,6-2-72-16,0-5-74 0,-1-3-65 15,2-3-39-15,-2-1 5 16,-5-3 32-16,-14 3 64 15,-6-3 103-15</inkml:trace>
  <inkml:trace contextRef="#ctx0" brushRef="#br0" timeOffset="253626.8057">28716 7624 50 0,'45'-27'242'15,"-6"9"81"-15,-6-4 38 0,-14 4 14 16,-6 3-16-16,-6 1-44 16,-1-1-57-16,-6 4-53 15,0 0-38-15,-6 4-32 16,-7-1-28-16,6 5-16 15,-12 0-18-15,-1 6-9 16,-12 0 2-16,-7 9 13 16,0 2 22-16,-13 5 23 0,-1 6 20 15,1 4 4-15,-7 4-5 16,14 5-10-16,6 1-22 16,7 2-25-16,12 0-23 15,7-5-13-15,13 0-10 16,13 1-6-16,7-4-2 0,12-4-3 15,1 0 2-15,12-6-2 16,7-2-3-16,7-6-2 16,6-1-4-16,13-7-3 15,0 1-3-15,1-8-4 0,-2-8-1 16,2 1-2-16,-8-3 0 16,8-9 0-16,-14-2-5 15,0-2 2-15,-13-6-3 16,-7-4 1-16,-12 0-1 15,-13-3 2-15,-8-1 6 16,-12 1 9-16,-12 2 12 16,-1 1 8-16,-13 0 3 0,-7 4-2 15,-6 0-4-15,-6 3-9 16,-8 4-13-16,2 0-29 16,-15 4-70-16,-12 3-135 15,-7 4-284-15,-26 8-188 16,-19-1-101-16,-26 8-32 0,-27-1 40 15,-13 5 117-15</inkml:trace>
  <inkml:trace contextRef="#ctx0" brushRef="#br0" timeOffset="256430.0958">10073 7320 92 0,'0'0'102'16,"0"0"-6"-16,0 3-7 0,0-3-14 16,0 4-9-16,-6-4-12 15,6 4-7-15,0-4-11 16,0 3-1-16,-7-3 18 15,7 4 21-15,0-4 31 16,0 2 24-16,0-2 18 16,0 0 2-16,0 0-15 15,0 0-26-15,0 0-27 0,0 0-27 16,0 0-22-16,0 0-12 16,0 0-7-16,7 0-4 15,-7 0-6-15,6 0 0 16,-6 0-3-16,0 0-1 15,7 0-2-15,-7 0 1 16,6 5 0-16,0-5 1 0,14 0 6 16,0 4 4-16,13-4 3 15,5 0 4-15,21 0 11 16,12 0 1-16,2-4 0 16,18-1 0-16,0 5-1 15,13-2 2-15,1-5-11 16,-1 3-2-16,13-3-5 0,1-2 8 15,-1 2 8-15,0 0 2 16,7 4 6-16,-8-5 5 16,-4 1 4-16,5 0-6 15,-6 2-6-15,-1-1-6 16,1 2-6-16,1-3-5 0,4 3-3 16,-5-4 1-16,7 6 4 15,-1-6 9-15,0 0 4 16,7 5 1-16,-6-4 4 15,-1-1 1-15,-7 1-2 16,1 0-12-16,-7 0-8 16,1 3-4-16,-8-4-6 0,-5 0-5 15,-1 5-3-15,-6-1 4 16,6 2 2-16,-6-4 2 16,-8 6 3-16,8-2 0 15,-7 2-4-15,1 0-1 16,6-4 2-16,-8 0-1 15,8 4-1-15,0-4 0 16,0 4 4-16,6-3-3 0,-6 3-1 16,6-4 0-16,-7 0 3 15,1 4-2-15,0 0-1 16,-6-4 0-16,-8 4 3 16,-6 0-4-16,0 0-1 15,-19 0 0-15,5-2 1 0,-18 2 2 16,0-5-3-16,-7 2 4 15,-6-1-14-15,-8 1-45 16,2-1-108-16,-8 0-140 16,-6 0-107-16,0-3-59 15,-13 4-18-15,0-5 29 16,-6 0 98-16</inkml:trace>
  <inkml:trace contextRef="#ctx0" brushRef="#br0" timeOffset="256832.4423">15612 6964 80 0,'-27'-7'340'0,"8"-1"49"15,6 1 37-15,-6 0-41 0,13-1-75 16,-8 5-70-16,8-1-54 16,-1 0-44-16,7 0-41 15,7 4-31-15,-1 0-25 16,14 4-14-16,-1 4-11 0,7 3-4 15,7 0-1-15,-1 3-2 16,8-3-3-16,-1 4-1 16,-1-1 3-16,2-3 0 15,-1 1 1-15,0-2 0 16,-13-3 4-16,0 1 10 16,0 0 9-16,-13-5 17 15,1 0 15-15,-8 2 20 0,0-2 8 16,1 1-4-16,-14 0-12 15,1-1-11-15,-20 4-18 16,-13 8-22-16,-7-1-28 16,-19 9-39-16,0-2-49 15,-14 8-81-15,-12-2-167 16,-19 2-162-16,-15 0-72 0,-11-2-15 16,-20-6 24-16,-1 1 63 15</inkml:trace>
  <inkml:trace contextRef="#ctx0" brushRef="#br0" timeOffset="257577.8547">10191 7261 46 0,'12'-15'179'0,"-5"0"11"16,6 1 20-16,6-1 5 15,-11 1 2-15,4 3-4 16,-6-1-21-16,2 5-25 0,-8 1-36 15,0-2-32 1,0 4-19-16,-14 8-10 0,-6-2 1 16,-5 6 4-16,-15 7 8 15,1 4 17-15,-7 3-2 16,1-1-6-16,-7 5-14 16,7-1-12-16,-8 4-9 0,8-2-22 15,5-2-10-15,2-2-11 16,5-2-6-16,7 1-1 15,0-7-5-15,13-1 0 16,-1-6 1-16,8 4 0 16,6-6-3-16,14-2-3 15,-2 3 2-15,8-3 1 0,5 0-2 16,15 3-2-16,-1 0 0 16,7 0 2-16,-7 5-3 15,6-2 2-15,1 1-3 16,-1 4 6-16,1-5-1 15,-7 5 1-15,0-4 2 16,-5 1-2-16,-9-1 2 16,1-4-5-16,-6 4-21 0,-8-3-48 15,2-5-111-15,5 4-141 16,-5-3-104-16,-2-1-53 16,2-6-6-16,5-4 31 15</inkml:trace>
  <inkml:trace contextRef="#ctx0" brushRef="#br0" timeOffset="263688.9696">1895 10660 9 0,'7'-3'213'16,"-7"-4"50"-16,0-4-10 16,7 3-6-16,-7-3 2 15,-7 3 1-15,7-2-10 16,-13-1-27-16,7 3-25 16,-14 1-27-16,1-1-14 15,-1 1-21-15,-13 4-28 16,-12-1-21-16,-1 4-21 0,-6 4-11 15,-7 3-1-15,-6 8 10 16,-6 2 14-16,6 10 20 16,0 2 13-16,12 11 7 15,7 4-7-15,14 0-11 16,13 8-14-16,11-5-18 16,8-3-13-16,14-4-12 15,12-3-10-15,0-8-9 16,13-3-3-16,14-8-25 15,4-3-36-15,16-11-60 16,4-4-70-16,8-8-101 16,13-3-142-16,0-7-113 15,6-1-35-15,14-3 19 16,-1-3 49-16,0-5 93 0</inkml:trace>
  <inkml:trace contextRef="#ctx0" brushRef="#br0" timeOffset="264636.1112">2965 10639 145 0,'-40'-15'396'16,"-12"0"55"-16,-14 8 46 15,1 7-39-15,-12 4-111 16,4 7-80-16,2 7-59 16,6 7-43-16,13 4-41 15,7 5-33-15,5-1-29 16,21 0-23-16,13-4-18 15,-2 1-10-15,16-9-5 16,4-3-2-16,1-6 0 16,13-9-2-16,6-3-2 15,1-8-2-15,0-6-5 0,0-8 3 16,0 0 2-16,-8-4 1 16,1 1 4-16,-6 4 3 15,0-2 2-15,-8 9-2 16,1-1-4-16,-6 4-2 15,0 7-5-15,5 4-2 16,2 7 0-16,-2 4-4 16,2 7 0-16,-1 5-1 15,6-1 4-15,-6 7 2 16,1-3 4-16,-2-1 2 16,1 2-5-16,0-6-12 15,-6-6-9-15,5-5-9 16,2-2-17-16,12-8-18 15,7-11-14-15,6-11-14 16,-1-4-7-16,8-6 0 16,0-9 14-16,12-6 12 0,-5 2 23 15,5-2 42-15,1 3 45 16,-7 3 48-16,-6 5 48 16,0 7 50-16,-14 4 38 15,-13 6-1-15,-12 7-17 16,-7 6-22-16,-13 12-26 15,0 8-42-15,13 9-33 16,13 7-16-16,13 6-8 16,20 1-26-16,-1 4-21 15,14-5-14-15,-7 0-10 0,-13-7-3 16,-13 1-4-16,-7-8 6 16,-19 0 4-16,-19-4 6 15,-7 0 5-15,-13-7 2 16,-7 1 1-16,1-4-5 15,5-6-11-15,15-4-22 16,18-6-30-16,14-4-24 16,18-10-8-16,28-3-2 0,12-4 10 15,7-4 21-15,-1 0 32 16,-6-1 29-16,0-2 9 16,-18 7 10-16,-9-1 22 15,-11 4 31-15,-1 5 31 16,-20 3 20-16,0 7 17 15,-12 3 25-15,-14 12 12 0,1 4-6 16,-7 9-17-16,0 9-14 16,6 3-14-16,14 5-38 15,6-5-32-15,6 0-27 16,20-3-20-16,0-5-24 16,13-5-44-16,14-5-54 0,12-7-71 15,7-8-100 1,-1-4-177-16,8-7-156 0,-2-4-54 15,2-6 15-15,-8-8 48 16,8-3 90-16</inkml:trace>
  <inkml:trace contextRef="#ctx0" brushRef="#br0" timeOffset="265246.2542">5819 10206 27 0,'-14'-8'441'0,"-12"2"85"0,-7 2 76 15,-12-3 66-15,6-1-108 16,-7 4-121-16,14-4-80 16,6 2-70-16,6-2-68 15,20-3-63-15,20 0-55 16,12 1-46-16,14-2-29 15,19 2-14-15,0 3-9 0,0-1-3 16,-6 4-3-16,0 8-1 16,-14 4 0-16,-12 6-1 15,-14 11 5-15,-19 1-2 16,-12 4 4-16,-15 3 1 0,-11-1 0 16,-9 2-1-16,-5-2-4 15,-7-2 3-15,8 0-4 16,5-9-1-16,1 1-1 15,12-7 3-15,1-1-1 16,12-2-6-16,7-6-14 16,6-1-12-16,7-2-8 15,20 1-8-15,6-4-2 0,6 0 5 16,14 0 12-16,0 2 10 16,12 3 9-16,1 7 7 15,0-2-1-15,6 9 0 16,-13-2 0-16,0 9 3 15,-20 0 3-15,-6 3 11 16,-26-4 13-16,-6 2 21 0,-20-2 18 16,-13 1 10-16,-20-5 2 15,-6-5-5-15,-7 2-7 16,-6-7-35-16,0-4-66 16,0-3-102-16,6-4-136 0,7-4-250 15,0-7-151-15,0 0-64 16,6 1 7-16,0-2 69 15,-6 1 119-15</inkml:trace>
  <inkml:trace contextRef="#ctx0" brushRef="#br0" timeOffset="266066.5837">1283 11789 142 0,'-85'22'413'0,"14"-4"56"16,26-4 53-16,5-2-10 16,27-1-153-16,33-8-101 15,51-3-49-15,59-7-27 16,73-12-20-16,90-10-2 0,78-7-8 15,46-8 1 1,0-4-15-16,-26 8-27 0,-52 7-41 16,-46 0-59-16,-39 8-53 15,-32 2-50-15,-47 9-43 16,-31-1-34-16,-39 4-12 16,-40 8 8-16,-39-1 17 15,-39 8 19-15,-40 3 16 16,-31 4 5-16,-47 8-31 0,-38-2-68 15,-33 9-73-15,-33 6-50 16,-25 6-19-16,-14-1 6 16,-6 2 38-16,13 5 86 15,0-3 105-15,13-1 102 16,13 0 95-16,12-2 73 16,27-2 61-16,20-3 38 15,25-1 15-15,27-6-8 16,26-3-40-16,32-2-32 15,46-6-25-15,40-7-10 16,51-2-6-16,46-10 3 16,45-6 14-16,59-5 11 15,32-10-1-15,27-5-16 0,0-3-17 16,-13 0-27-16,-20 4-25 16,-20 3-29-16,-26 0-18 15,-25 5-2-15,-26-2 11 16,-28 9 12-16,-25-1 6 15,-18 1 1-15,-22 7-18 16,-18-4-53-16,-14 3-91 16,-12 5-121-16,-20-1-216 0,-13 4-146 15,-13 0-64-15,-13 4 7 16,-7-4 50-16,-6 3 92 16</inkml:trace>
  <inkml:trace contextRef="#ctx0" brushRef="#br0" timeOffset="274932.4391">8385 10210 56 0,'-6'0'283'15,"6"-4"49"-15,-6-4 3 16,6 2-25-16,0-2-41 16,6-3-44-16,-6 4-43 0,0 0-38 15,6-5-31-15,-6 5-33 16,7-1-21-16,-7 1-17 15,7 0-11-15,-7 4-8 16,0-5-5-16,6 4 1 16,-6 1-4-16,7-4 5 15,-7 3 1-15,0 4-3 16,0-3-1-16,0 3-4 16,0 0 1-16,0 0-5 0,0 3 4 15,6 4 19-15,-6 4 25 16,7 7 30-16,-1 8 28 15,1 7 28-15,-1 7 17 16,0 8-9-16,8 4-19 16,-8-2-25-16,7 6-29 15,7-5-29-15,-7 0-23 16,6-3-13-16,-5-4-6 16,-8-11-5-16,7-1-1 15,-7-6 0-15,1-8-6 0,-7-2-18 16,0-5-34-16,-13-4-40 15,0-4-47-15,-7 1-49 16,1-8-73-16,-1 4-125 16,1-3-109-16,6-4-33 15,-1 3 5-15,8-8 28 16,6 5 70-16</inkml:trace>
  <inkml:trace contextRef="#ctx0" brushRef="#br0" timeOffset="277802.0528">8738 10294 61 0,'-14'-4'278'0,"8"4"35"15,6-3 1-15,0-2-43 0,6 3-45 16,1-6-28-16,12 4-20 16,-5-3-17-16,5-1-13 15,1 1-13-15,-8 0-16 16,8 0-20-16,0-1-16 16,-1 1-11-16,1 0-10 15,0 0-8-15,-1-1-10 16,-6 1-7-16,0 0-4 0,0 2-7 15,-6 2-3-15,5-4-2 16,-5 2-2-16,0 5 3 16,-1-2-4-16,-6 2 7 15,13 2 10-15,0 6 31 16,0 4 32-16,1 5 16 16,5 6 20-16,0 9 10 15,0 5-7-15,-5-1-27 16,6 5-32-16,-8 0-27 15,-5-2-55-15,-1 2-78 16,-12-5-89-16,-1-2-167 16,-5-5-196-16,-8-4-102 0,0-2-21 15,-12-8 31-15,-7-8 67 16</inkml:trace>
  <inkml:trace contextRef="#ctx0" brushRef="#br0" timeOffset="278002.0845">8718 10576 145 0,'-13'-8'480'16,"7"-2"61"-16,12-1 36 0,7 0 20 15,13-3-216-15,13 2-150 16,7 1-97-16,19-3-96 16,20 3-100-16,0-4-139 15,12 3-168-15,-6 2-118 16,1-5-60-16,-15 8 4 15,2-5 47-15,-8 2 109 16</inkml:trace>
  <inkml:trace contextRef="#ctx0" brushRef="#br0" timeOffset="280359.5919">8581 10462 116 0,'-13'-3'113'0,"0"0"-16"15,7 3-16-15,-1-5 0 16,-6 1 11-16,7 1 23 0,-8-1 37 16,-5 4 37-16,-1 0 30 15,0 0 4-15,1 4-12 16,6-1-20-16,7 1-34 15,6 1-43-15,13 1-35 16,12-1-25-16,15-2-18 16,19-3-15-16,0-3-8 15,6-5-6-15,0-4 1 0,0 2 5 16,-13-1 9-16,-13 0 14 16,-13-1 14-16,-13 6 10 15,-13-2 9-15,-19 5 9 16,-7 3 4-16,-14 3 3 15,-5 5-2-15,-1 3-4 16,0-1-4-16,8 5-11 16,18-4-17-16,13 1-13 15,20-1-12-15,13-4-12 16,27-7-5-16,12 0-5 0,6-4-1 16,1-4-5-16,0 2 1 15,-20-6 2-15,-13 5-1 16,-27 0 1-16,-24 7 6 15,-21 0 18-15,-19 7 19 16,-19 0 17-16,-8 8 14 16,1 0 8-16,6 4-3 15,13-2-12-15,14 2-24 16,19-5-24-16,13 1-16 0,26-8-9 16,13 0-7-1,13-7-6-15,7-4 1 0,6-3 1 16,-6-3-1-16,-20-2 0 15,0-3-1-15,-26 1 0 16,-7-1 0-16,-18 1 5 16,-15 3 4-16,-5 3 3 15,-14 2 3-15,-6 6-17 16,6 0-39-16,7 6-76 16,13 2-158-16,19-2-169 0,20 6-90 15,26-5-28-15,13-3 16 16,26-4 63-16</inkml:trace>
  <inkml:trace contextRef="#ctx0" brushRef="#br0" timeOffset="280638.6069">10301 10221 88 0,'26'-15'454'0,"-6"1"65"15,-20 3 45-15,0 6 43 16,0 5-161-16,0 8-126 16,0 6-71-16,0 5-46 15,6 3-41-15,14 4-39 16,-7 3-34-16,7 1-54 16,-1-1-69-16,1 0-71 0,-8 0-77 15,2-3-121-15,-2-4-177 16,2-5-97-16,-8 0-21 15,7-11 21-15,0-6 53 16,0-4 107-16</inkml:trace>
  <inkml:trace contextRef="#ctx0" brushRef="#br0" timeOffset="281509.2801">11448 10221 232 0,'-13'-4'360'0,"0"1"37"16,6-5-6-1,7 0-90-15,7 2-92 0,6-2-69 16,0-3-40-16,13-3-25 16,7 2-14-16,5 1-2 15,9-3 4-15,-2 3 3 16,1 0-3-16,6 4-2 16,0-4-7-16,-6 7-7 0,-1 0-10 15,-5 4-2 1,-2 8 4-16,-11 3 11 0,-1 3 20 15,-20 9 15-15,-6 2 16 16,-6 4 11-16,-8 4 4 16,-12 1 0-16,-6 2-3 15,-1 1-6-15,-6-6-6 16,7 3-4-16,-7-5-9 16,5 0-11-16,9-2-12 15,5-8-12-15,0-2-12 16,8-3-13-16,6-2-7 0,6-1-4 15,12-7-6-15,14-1-1 16,13-3-1-16,7-3 0 16,13-1-3-16,0-4-3 15,-1 1-9-15,0-1-25 16,1 2-36-16,-7-2-45 16,1-3-53-16,-8 0-66 15,1-1-93-15,-7 6-138 16,-1-5-105-16,-5-1-30 15,0 5 12-15,-7 0 46 0,0-4 91 16</inkml:trace>
  <inkml:trace contextRef="#ctx0" brushRef="#br0" timeOffset="282092.7189">12992 10184 203 0,'7'-11'273'0,"-7"-3"9"15,6 2 0-15,1 1-7 16,0 0-6-16,-7 4-15 16,0 4-17-16,0 6-16 0,-7 4-16 15,0 8-10-15,1 6-9 16,6 2-15-16,6 7-25 16,1 2-28-16,6 2-30 15,-1-2-27-15,15-2-23 16,-7-8-14-16,6-4-3 15,13-3-7-15,-7-9-4 0,14-6 2 16,-1-2-3 0,1-10-3-16,-7-3-4 0,-6-4-2 15,-7-1-1-15,-13 1 0 16,-6-3 3-16,-1 8 14 16,0-1 14-16,-6 3 12 15,0 5 7-15,-6 4 11 16,6 6 2-16,-6 8-8 15,6 8-9-15,6-1-7 16,0 7-14-16,1-2-33 16,-1 2-53-16,1 1-59 15,0-4-72-15,-1 0-110 0,0-3-169 16,-6-5-110-16,14-3-22 16,-2-4 16-16,15-2 49 15,-1-10 100-15</inkml:trace>
  <inkml:trace contextRef="#ctx0" brushRef="#br0" timeOffset="282760.1171">15202 10132 97 0,'18'-14'373'0,"2"-1"55"16,-13 1 41-16,-1-1-33 15,1-3-113-15,-7 2-85 16,-7 2-50-16,1-1-35 16,-7 5-28-16,-7 3-22 15,-6 3-8-15,-13 4 2 0,-13 4 6 16,-7 6 4-16,-6 9 8 16,6 3 4-16,8 0-7 15,5 7-16-15,7-3-24 16,19-1-20-16,7-3-23 15,13-3-10-15,13-1-8 16,7-7-3-16,19-4-3 16,7-3-2-16,-1-4 0 15,7-4-1-15,1 1 0 0,-8-8-2 16,-6-1 1-16,-7 6-1 16,1-5 6-16,-13 3 6 15,0 1 12-15,-8 0 12 16,2 3 4-16,-8 4 11 15,7 0 11-15,0 6 14 16,0 9 5-16,0 7 5 16,0 1 10-16,0 9-6 15,-6 2-12-15,-1 3-18 0,-6-1-14 16,-6 5-25-16,-1-5-54 16,-6-3-85-16,0 0-110 15,0-7-174-15,0-4-231 16,-7-5-114-16,-6-5-24 15,-6-5 44-15,-1-7 88 16,1-4 161-16</inkml:trace>
  <inkml:trace contextRef="#ctx0" brushRef="#br0" timeOffset="285388.3657">15084 9612 267 0,'53'-14'330'0,"5"-1"18"0,-6 1-33 16,-6 3-36-16,-1 0-40 15,-5-1-54-15,-15 5-47 16,1 0-29-16,-12 4-14 16,-14-1-11-16,-14 4-8 15,-25 0-7-15,-13 4-10 16,-33 3-11-16,-19 0-13 0,-26 0-9 15,-33 4-8-15,-26 3 10 16,-26 3 7 0,-20-4 8-16,-19 5 7 0,-13-3 6 15,0 0 8-15,-13-4-15 16,6 4-9-16,-6-4-11 16,6 0-11-16,1-4-10 15,-1 4-7-15,13-4-2 0,14 1 1 16,12 2 3-16,13-6 4 15,14 3 5-15,19 1 1 16,19 0-1-16,14-1-2 16,20-5-2-16,12 6-3 15,19 0-3-15,8-4 1 16,5-1 1-16,7 1-2 16,14 3 0-16,6-4 0 15,6 2-1-15,13-1-1 16,7-1 2-16,7-3 3 15,6 0-3-15,6 3-1 0,7 1-1 16,1-4 1 0,4 4-1-16,8-1 1 0,8 9 2 15,-2-5 4-15,7 3 7 16,0 10 8-16,0 1 5 16,-1 8 6-16,2 5 3 15,6 5 4-15,-1 9 2 16,-6 7-2-16,0-1 3 15,7 6 1-15,-7 6-3 16,0 0-3-16,0 3-11 16,7 2-6-16,6-3-10 0,-1-1-5 15,1-6-2-15,0-6 0 16,7 1 2-16,-1-8-1 16,-5-5-4-16,-7-3-17 15,12-3-17-15,-13-8-22 16,7 1-11-16,7-13-10 15,-1 3-6-15,8-10 6 16,11-6 11-16,15-1 15 16,18-6 8-16,15-1-4 15,11-3-2-15,34-4 0 0,12-3 2 16,14-1-3-16,12 0-3 16,7 0 8-16,13-3 2 15,-7 3-3-15,8 5-8 16,5-5-3-16,-6 0 4 15,6 5 4-15,1-5 5 16,-1 1 13-16,1 2 11 16,0-3 13-16,-8 5 11 15,1-5 6-15,-6 4 2 0,0-1 2 16,-20 5 1-16,-7 0-5 16,-6 4-3-16,-14-5-3 15,-12 1 0-15,0 3 7 16,-6-3 6-16,-1 0 3 15,0-1 0-15,-13 0 2 16,1 1-2-16,-7 0-7 16,-14 0-5-16,-12-1-2 15,-14 5-4-15,-12-5-3 16,-13 1 0-16,-13-4 3 16,-8 4-2-16,-5-4-1 0,-14-4 4 15,1 1 1-15,-7-1-1 16,7-3 0-16,-7-1-1 15,0-3 0-15,0-4-2 16,6 1-2-16,7-1 2 16,0 0-3-16,0-3-1 15,13-1 1-15,-6 5-1 16,-1-4 3-16,1-1 0 16,-8-2-1-16,2-2-1 0,-1 2 1 15,-13-5 0-15,-7 0 1 16,1 1 0-16,-14-1 11 15,-6 3 12-15,1-2 4 16,-2 7 5-16,1 0 0 16,0 0 1-16,0 2-8 15,6 2-10-15,-5 4-7 16,5-2-7-16,0 2-1 16,1 2-1-16,5 5-2 15,-4-1-8-15,-9 3-40 0,1 5-149 16,-20 0-170-16,-5 4-91 15,-22-5-49-15,-4 4-18 16,-28 1 28-16</inkml:trace>
  <inkml:trace contextRef="#ctx0" brushRef="#br0" timeOffset="286092.6953">19606 9936 353 0,'-13'-38'492'0,"0"1"59"16,-7 5 40-16,1 9-97 16,-1 6-134-16,0 13-72 15,2 19-37-15,-9 17-29 16,15 20-21-16,-2 14-13 15,14 10-32-15,6 5-44 0,8 0-45 16,-1-8-32 0,7-4-46-16,-8-10-64 0,2-11-79 15,-2-9-112-15,2-8-249 16,5-9-136-16,1-12-46 16,-1-13 13-16,7-11 54 15,6-13 101-15</inkml:trace>
  <inkml:trace contextRef="#ctx0" brushRef="#br0" timeOffset="287242.4333">19919 9806 327 0,'-53'-14'468'0,"8"-1"36"16,19 5 14-16,26 3-89 15,32-5-190-15,53 4-114 16,45-1-65-16,53-3-36 16,52-3-12-16,58 1-7 15,46-8-1-15,38-4 13 0,28 1 20 16,25-5 15-16,-14 1 26 16,8 3 22-16,-7 0 12 15,-13 1 1-15,-13 4-5 16,-19-6 3-16,-7 8-13 0,-26-2-5 15,-27 6 4-15,-6 1 0 16,-18 3-4-16,-9-3-9 16,-5 2-13-16,-14 4-8 15,-11-3-13-15,-15 5-4 16,-12-3-3-16,-7 2-1 16,-27 4 3-16,-18-1-6 15,-13 1-4-15,-21-1-5 0,-19 4-7 16,-6 4-6-16,-13-4-3 15,-7 3-2-15,-12 1-2 16,-2-1-3-16,-12 4-1 16,0 2-4-16,0-3-2 15,-12 5 1-15,-1 1 0 0,-7 2-3 16,-5 5-1-16,-1-1 2 16,-7 4 1-16,1 0-6 15,-7 4 0-15,-6-1 2 16,6 1 3-16,-1 6 1 15,2 2-1-15,-7 7 5 16,-1-2 4-16,-6 9 1 16,-13 3-3-16,-20 7 1 15,1 5 2-15,-21 4 0 0,2-2-6 16,-7 1 4-16,-8-3 0 16,-12-1-4-16,-7-3 0 15,-12-1-8-15,-7-7-2 16,-14 0-12-16,-5-6-8 15,-15-2 1-15,-5-6-6 16,-26-8-2-16,-20 0 13 16,-26-3 13-16,-26-3 9 15,-20-6 8-15,-25 2 5 16,-21-1-9-16,-18-7-31 0,-21-1-25 16,-12 2-8-16,-7-5-31 15,7 0 4-15,-7 1 9 16,13 0 25-16,13-1 15 15,7 0-6-15,19 0 7 16,7 5-20-16,13-5-9 16,12-4-13-16,7 4 3 15,14-3 8-15,13-4 14 0,18 0 18 16,15 0 9-16,12-4 8 16,13 1 4-16,6 3-2 15,14-4-6-15,6 1-4 16,6-1 1-16,2-3 5 15,-2 3 14-15,0 0 23 16,8 1 20-16,5-1 13 16,15 0 11-16,17 1 5 15,8 0-11-15,20 3-10 16,6-4-9-16,12 4-4 16,14-4-10-16,-7 4-5 0,7-4-3 15,1 1-6-15,-2-2 1 16,-5 5 4-16,-8-7 9 15,2 3 6-15,-1 1 10 16,5 0 9-16,2-1 0 16,5-1-7-16,15 2-9 15,-1 0-15-15,12-1-29 16,14 0-45-16,0 1-62 16,14-1-96-16,-1-4-199 0,19 5-155 15,1-4-66 1,-1 0-8-16,2-1 34 0,5-3 81 15</inkml:trace>
  <inkml:trace contextRef="#ctx0" brushRef="#br0" timeOffset="288277.2385">20518 10052 333 0,'7'-18'438'0,"6"3"70"16,-6-3 28-16,-1 3-53 15,0 4-54-15,-6 1-64 16,7-2-61-16,-7 9-51 16,7 3-48-16,5 7-52 15,2 11-44-15,5 8-29 16,7 4-16-16,-6 2-16 0,-1 5-14 16,-5-1-11-16,-8 1-38 15,-6-4-62-15,-6 0-85 16,-1-4-121-16,-6 0-192 15,0-2-157-15,6-9-57 16,7-5 13-16,0-8 56 16,20-5 110-16</inkml:trace>
  <inkml:trace contextRef="#ctx0" brushRef="#br0" timeOffset="288482.7691">21163 10082 1 0,'39'-26'441'0,"-13"8"62"15,-6 3 40-15,-14 11 36 16,1 4-119-16,0 12-162 16,-7 5-108-16,6 6-58 15,1 6-40-15,13 3-40 16,-1 2-54-16,7-2-79 0,0-2-144 16,0-1-193-16,-6-6-104 15,-1-2-49-15,1-3 0 16,-1-7 47-16</inkml:trace>
  <inkml:trace contextRef="#ctx0" brushRef="#br0" timeOffset="288733.5326">22355 10078 135 0,'34'-22'481'0,"-9"6"54"16,-11 2 44-16,-8 11 42 15,0 3-187-15,1 11-142 16,0 7-88-16,-7 8-46 16,13 3-41-16,-7 0-39 15,7 4-49-15,0 1-63 16,-7-5-85-16,2 0-145 16,-8-3-205-16,0-1-107 15,0-7-43-15,6-3 13 0,-6-7 58 16,6-6 128-16</inkml:trace>
  <inkml:trace contextRef="#ctx0" brushRef="#br0" timeOffset="289028.1328">22825 10203 363 0,'65'-27'433'16,"6"6"29"-16,-5 2 15 15,-1 5-138-15,-13 7-118 0,-6 7-62 16,-14 10-14-16,-19 9 10 15,-19 3 24-15,-13 10 28 16,-27 2 19-16,-7 2 12 16,-5-3 0-16,-1 1-10 15,1-9-23-15,6 1-34 16,13-9-36-16,13-2-36 16,20-7-39-16,31-1-47 15,27-7-69-15,19-3-84 16,28-9-91-16,5 2-102 0,7-1-150 15,-1-4-165-15,1-3-48 16,-13-1 25-16,-1 0 58 16,-6 2 81-16</inkml:trace>
  <inkml:trace contextRef="#ctx0" brushRef="#br0" timeOffset="289325.7557">24871 9975 208 0,'13'-3'444'15,"0"6"74"-15,-13 8 61 16,0 7-57-16,-6 9-103 0,-1 5-104 15,1 5-90-15,6-1-69 16,0 1-74-16,6-4-88 16,1-4-118-16,5 1-228 15,-4-8-152-15,4-4-83 16,1-4-27-16,7-9 23 16,6-5 81-16</inkml:trace>
  <inkml:trace contextRef="#ctx0" brushRef="#br0" timeOffset="289577.6085">25256 10132 417 0,'19'-25'558'15,"14"-4"74"-15,18 7 75 16,8-3-38-16,20 5-171 16,6 6-105-16,0 7-65 15,-2 7-51-15,-4 7-59 16,-14 11-54-16,-13 7-39 15,-19 6-41-15,-20 9-48 0,-26 4-70 16,-20-1-90-16,-13 5-105 16,-12-4-137-16,-7 1-218 15,0-2-146-15,0-10-45 16,0-4 27-16,6-13 72 16,6-5 114-16</inkml:trace>
  <inkml:trace contextRef="#ctx0" brushRef="#br0" timeOffset="289720.309">25288 10415 243 0,'6'-14'456'0,"27"-5"50"16,19 1 33-16,27-1-34 16,25-2-200-16,13-2-123 15,13 2-106-15,1 2-108 16,5-3-177-16,-5 4-171 16,-8 0-90-16,-5-1-49 15,-7 1 6-15,-14-4 48 16</inkml:trace>
  <inkml:trace contextRef="#ctx0" brushRef="#br0" timeOffset="290468.2116">27516 9924 243 0,'40'-14'418'16,"-14"2"44"-16,-1 4 25 15,-5 2-87-15,-6 3-139 16,-2-2-92-16,-5 5-56 15,-1 0-29-15,1 5-5 16,0-5 23-16,-7 3 44 16,0-3 51-16,-7 0 29 0,7 0 20 15,-7 0 0-15,14 0-28 16,0-3-55-16,12 3-52 16,0 0-42-16,8 3-33 15,-1 3-31-15,-7 6-5 16,-19 3 4-16,-13 10 4 15,-26 5 11-15,-13 2 8 16,0 4 15-16,6-2 0 16,8-5-4-16,11-2-5 15,27-6-13-15,19-6-17 16,34-5-37-16,25-5-36 0,20-10-37 16,12 2-24-16,7-9-11 15,1-2 3-15,-7 3 29 16,-20 0 35-16,-13 4 54 15,-20 4 50-15,-18 6 32 16,-7 11 16-16,-14 1 8 16,1 7 0-16,6-3-11 15,6-1-20-15,13-7-14 0,21-4-8 16,6-7-2-16,13-7 5 16,0-7 12-16,-1-5 14 15,-6-6 11-15,-13-4 12 16,-12-1 7-16,-15 1 0 15,-18 3-18-15,-7 7-21 16,-13 2-14-16,-20 5-16 16,-5 5-14-16,-8 7-11 15,1 4-5-15,-14 3-1 16,7 7-3-16,-1 2 0 16,1 1 4-16,-6 2 4 0,5 3 11 15,-5 4 12-15,-7 3 7 16,-7 0 7-16,-6 1-1 15,0-1 0-15,-6 0-6 16,-2 0-22-16,2-3-38 16,6-4-69-16,0 0-87 15,13-4-100-15,13-7-156 16,19-3-230-16,20-8-93 0,6-8-8 16,14-3 53-16,6-12 79 15,13 3 145-15</inkml:trace>
  <inkml:trace contextRef="#ctx0" brushRef="#br0" timeOffset="291125.6807">29100 10004 130 0,'0'-3'394'0,"-7"-1"62"16,-12 1 49-16,-1-1-36 15,-6 0-97-15,-13 4-81 0,7 0-54 16,-14 0-30-16,-6 4-14 15,-7 3-3-15,1 5-1 16,-7 5 3-16,0 5-2 16,-1 4-17-16,7 7-26 15,8 0-30-15,11 0-26 16,21 0-29-16,5-4-19 16,22-3-12-16,10-7-3 15,15-2-5-15,19-5-5 16,13-9 0-16,20-6-3 0,7-5-4 15,5-6-3-15,1-5-7 16,-14-10 2-16,-18 0-4 16,-20-8 0-16,-20 0-1 15,-26 1-5-15,-20-1 3 16,-19 8-9-16,-26 4-55 16,-14 6-111-16,-12 11-231 15,-20 5-216-15,-13 6-117 16,-18 9-52-16,-8-5 23 0,-14 7 93 15,-18 5 223-15</inkml:trace>
  <inkml:trace contextRef="#ctx0" brushRef="#br0" timeOffset="302650.0077">10986 10198 98 0,'-7'-29'207'0,"-6"-4"14"0,0 0 25 16,-7 1 24-16,1-1 10 16,-1 4-5-16,-6 2-21 15,-6 6-36-15,-1 2-51 16,-13 4-44-16,-5 9-40 15,-14 6-22-15,-20 10-3 16,-7 12 12-16,1 15 19 16,-14 13 26-16,8 13 28 15,-1 15 19-15,13 6 4 0,14 6-7 16,25 6-14-16,20-4-20 16,20-4-19-16,19-7-19 15,26-12-17-15,13-11-8 16,20-10-6-16,19-14-7 15,6-16-10-15,21-11-6 16,-1-14-7-16,-7-15-8 16,-5-15 3-16,-20-7 0 15,-26-7 6-15,-20-11-3 16,-19-4-2-16,-28-4 0 0,-11 5-13 16,-20-1-6-16,-7 3-17 15,0 8-55-15,1 7-93 16,-1 15-109-16,7 11-162 15,-6 19-177-15,-7 14-86 16,-1 14 6-16,8 8 63 16,-1 15 98-16</inkml:trace>
  <inkml:trace contextRef="#ctx0" brushRef="#br0" timeOffset="303342.3361">12921 11909 21 0,'13'-11'394'15,"-13"-3"61"-15,0 2 53 16,0 6 34-16,-7 2-150 16,1 0-93-16,-8 12-34 15,2 2-9-15,-2 12-6 0,8 12 3 16,0 10-5-16,6 10-25 16,6 13-40-16,8 2-50 15,-2 8-43-15,1 0-35 16,0 0-20-16,0-7-12 15,1-8-9-15,-2-7-4 16,-6-7-22-16,2-5-35 16,-8-9-51-16,0-9-71 15,0-7-90-15,-8-7-157 16,2-3-187-16,6-8-78 16,0-8-8-16,0-7 36 0,6 1 77 15,8-1 147-15</inkml:trace>
  <inkml:trace contextRef="#ctx0" brushRef="#br0" timeOffset="308075.5062">21848 9664 2 0,'-14'-18'273'0,"-12"-1"60"15,-13 2 29-15,-13-3-38 16,-7-1-28-16,-18 2-34 0,-8 1-51 16,-19 4-51-16,-14-1-35 15,-5 3-28-15,-15 10-27 16,8-2-20-16,-7 8-9 15,1 6-2-15,-2 5 5 16,-4 10 10-16,11 12 11 16,-6 6 17-16,14 20 14 15,-1 11 8-15,19 10-2 16,8 12-11-16,19 2-14 0,19 8-15 16,19 0-19-16,28-3-18 15,24-5-15-15,21-6-5 16,26-7-3-16,19-12-1 15,20-10 4-15,19-13 3 16,20-9-1-16,26-19-5 16,19-10 12-16,14-17 3 15,0-10-3-15,-8-14 3 16,-12-7 4-16,-19-12 7 0,-27-7-12 16,-33-11-8-16,-24 0-1 15,-28-6-6-15,-32-6-3 16,-20-2-6-16,-18 2-2 15,-15 5 0-15,-5 7-17 16,-14 11-41-16,0 7-69 16,-12 12-116-16,-8 14-182 15,1 11-113-15,-20 7-46 16,1 15 11-16,-1 4 54 16,-13 11 109-16</inkml:trace>
  <inkml:trace contextRef="#ctx0" brushRef="#br0" timeOffset="319464.3309">11898 10397 49 0,'-13'-23'103'0,"0"2"8"16,0-2 1-16,6 2-13 15,-6-6-7-15,7 2-13 16,-1 0 7-16,0-4 8 16,1-1 6-16,0 1 17 15,-1-4 11-15,7 0 19 16,0 0 2-16,0-1-3 0,7 2-3 15,5-5-10-15,2 5-7 16,5 3-12-16,-6-1-12 16,0 4-7-16,0 4-14 15,-6 8-3-15,-1 6 16 16,-12 8 31-16,-14 15 37 16,-13 18 34-16,-12 19 36 15,-13 20 16-15,-7 20-13 16,6 14-31-16,0 0-43 0,7 4-52 15,7-7-45-15,-2-1-29 16,15-2-29-16,-7-12-46 16,7-9-63-16,5-4-73 15,1-14-115-15,0-6-204 16,6-7-137-16,8-11-44 16,5-8 17-16,7-10 54 15,13-9 106-15</inkml:trace>
  <inkml:trace contextRef="#ctx0" brushRef="#br0" timeOffset="320307.5863">14484 11880 229 0,'-38'4'401'16,"-9"-1"47"-16,2-3 18 16,-1 0-75-16,-5 0-95 15,5-3-75-15,1-1-56 16,-1-4-31-16,7 2-35 15,0-2-24-15,5-3-12 16,15-3-13-16,0 3-13 16,19-4-1-16,13 1 5 15,6-1 2-15,21 4-9 0,-1 0-2 16,13 3-4-16,0 8-11 16,6 3-9-16,1 5-6 15,-7 11 2-15,-13 10-3 16,-6 4-1-16,-13 7 2 15,-14 8 13-15,-12 3 24 16,-14-3 28-16,-13 0 29 16,1-9 25-16,-13 7 16 15,5-10 5-15,-5-7-17 16,6 0-22-16,-1-3-24 16,8-5-24-16,5-2-22 0,8-4-16 15,6-2-4-15,7-1-7 16,12-1-3-16,14-3 1 15,6-2 0-15,19-1 2 16,20-5-2-16,14-5 6 16,12-1-2-16,26-5-1 15,7-3 1-15,6-1-1 16,7-1 1-16,-13 3-6 0,-14 1 7 16,-5-3 3-1,-14 8-1-15,-19-5 1 0,-14 6-3 16,-5-2-3-16,-21 5-29 15,1-1-63-15,-13 0-92 16,-8 0-166-16,-12 4-224 16,-12 0-120-16,-15 0-40 15,-11 0 23-15,-9 0 74 16,-5 0 154-16</inkml:trace>
  <inkml:trace contextRef="#ctx0" brushRef="#br0" timeOffset="326525.7787">13657 9836 239 0,'-32'15'372'15,"-14"10"29"-15,0 12 14 16,-6 15-11-16,-7 6-59 16,-6 8-78-16,0 4-72 15,7-1-54-15,-7-3-40 0,6 0-35 16,0-4-21-16,0-8-14 16,1-1-9-16,-7-6-19 15,12-6-42-15,-5-1-52 16,12-11-89-16,-6 0-139 15,7-3-127-15,5-7-59 16,8-1-1-16,5-11 34 16,15 1 75-16</inkml:trace>
  <inkml:trace contextRef="#ctx0" brushRef="#br0" timeOffset="333140.1992">16166 11957 115 0,'-13'-3'142'0,"6"3"6"0,-6 0-6 16,6-4 1-16,1 4 2 15,-7-3-5-15,6 3-1 16,7-4 0-16,-6 0 11 16,0 0 5-16,-1 1 0 15,1-1 6-15,-1-3-7 16,-6 4-8-16,7-6-10 16,-2 3-5-16,2-2-7 15,0 0-8-15,0-3-5 16,6-3 2-16,6-1 0 15,0 1-1-15,8-1-3 0,-2 0-3 16,2 1-1-16,-1-1-2 16,-1 0-9-16,-5 4-4 15,0 0-8-15,-1 4-13 16,0 3-13-16,-6 0-8 16,7 4 15-16,-7 4 21 15,-7 12 22-15,1 5 16 16,-7 9 14-16,6 6 3 15,7 4-15-15,0 9-30 0,14-3-28 16,-8-2-19-16,14 1-11 16,-1-5-11-16,7-7-9 15,13-4-5-15,7-7-15 16,19-3-41-16,6-9-68 16,14-6-87-16,-6-4-87 15,6-4-92-15,-14-4-105 16,0-1-111-16,-12-3-65 15,-7-3 15-15,-13 4 48 16,-12-3 73-16,-8-1 107 16</inkml:trace>
  <inkml:trace contextRef="#ctx0" brushRef="#br0" timeOffset="333428.8389">16759 11991 251 0,'-27'-8'346'15,"8"1"56"-15,0-5-9 16,5 5-41-16,1 4-34 0,7-4-33 16,-8 7-14-1,14 3 6-15,-6 8 8 0,0 7 0 16,0 11-8-16,6 11-12 16,-7 5-37-16,14 5-56 15,-7 10-59-15,6-1-48 16,0-1-50-16,0 1-62 15,-6-8-82-15,8-4-93 16,-8-6-146-16,6-5-215 16,-6-10-104-16,13-4-23 15,-7-11 35-15,8-7 67 0,5-8 133 16</inkml:trace>
  <inkml:trace contextRef="#ctx0" brushRef="#br0" timeOffset="334294.4728">18003 12104 140 0,'20'-15'325'0,"-1"1"48"15,-5-5 6-15,4 2-51 16,2-3-48-16,-6-2-48 15,-1 1-44-15,-7-1-33 16,0 0-24-16,-6-1-16 16,-6 5-6-16,-7-4-6 15,-7 4-8-15,-6 3-14 16,-6 1-11-16,-13 6-18 16,-2 1-18-16,-11 3-16 0,-1 8-10 15,0 3-2-15,1 5-2 16,-1 5 16-16,14 6 9 15,-1-2 3-15,20 10-9 16,13-6-6-16,13 0-3 16,6 0-17-16,20-6-10 15,7-1-1-15,13-3 7 16,6-4 9-16,13-7-2 16,0 0 2-16,0-4-1 15,0-4 0-15,0-3 1 0,0-1-3 16,-6 2 1-16,-13-6 2 15,7 1 3-15,-15 0 1 16,-5-1-1-16,-7 6 3 16,-7-2 0-16,-5 1 1 15,-2-1 0-15,-4 5-1 16,-2-4 1-16,-6 7-2 16,0-4 1-16,0 1-4 15,0 3-3-15,0-4-1 16,-6 8-3-16,6-4 3 15,-8 7 11-15,8 3 21 0,-6 5 30 16,0 11 31-16,-1 8 31 16,0 5 22-16,7 9 9 15,0 11-8-15,0-1-18 16,0 0-28-16,0 5-25 16,7-8-24-16,0-4-18 15,-1-3-11-15,-6-7-30 16,6-4-54-16,-6-8-76 15,0-4-93-15,0-4-142 0,-12-6-224 16,-2-7-99-16,1-5-14 16,-13-6 39-16,0-8 71 15,0-4 133-15</inkml:trace>
  <inkml:trace contextRef="#ctx0" brushRef="#br0" timeOffset="336766.6965">8340 11155 4 0,'-40'-19'371'16,"2"1"59"-16,-1 0 44 16,0-1 40-16,-1 5-148 15,14-1-103-15,1 7-66 16,11 1-44-16,8 12-23 15,6 5-14-15,12 12-2 16,8 8 12-16,13 13 10 0,13 4 0 16,5 13-14-16,14-1-19 15,8 3-22-15,4-3-26 16,2-1-18-16,6 1-27 16,-8-9-44-16,-4-5-53 15,4-5-64-15,-12-7-93 16,1-4-163-16,-14-10-145 15,-6-12-46-15,-20-7 2 16,-7-11 36-16,-19-7 78 16</inkml:trace>
  <inkml:trace contextRef="#ctx0" brushRef="#br0" timeOffset="337180.3769">8888 10964 87 0,'-7'-7'228'16,"-13"4"35"-16,0 3 6 16,-12 14 13-16,-1 8 20 15,-12 15 11-15,-1 14-11 16,-13 15-28-16,-6 7-33 15,0 15-32-15,-6 4-30 16,-7 7-29-16,-1 3-24 16,-5 1-18-16,-7-7-16 15,6-2-16-15,-6-6-14 16,6-3-10-16,6-12-9 16,8-4-15-16,12-11-19 15,7-5-27-15,7-6-29 0,6-10-29 16,13-5-31-16,-1-5-30 15,7-10-29-15,2 2-24 16,-2-9-35-16,7-5-78 16,6-2-119-16,0-6-51 15,7-4-5-15,0-5 22 16,7-5 48-16</inkml:trace>
  <inkml:trace contextRef="#ctx0" brushRef="#br0" timeOffset="338136.3376">11774 11286 287 0,'-20'-14'352'15,"26"-1"25"-15,21 5-28 0,31-6-56 16,40-1-78-16,45 3-63 15,54-6-50-15,56-2-44 16,53-3-16-16,39-4-9 16,34-1-5-16,6-2 2 15,-28-2-1-15,-24 5 8 16,-46 4-13-16,-46 2-15 16,-52 9-18-16,-39-1-13 15,-46 7-9-15,-52 5-19 16,-58 3-23-16,-53 8-26 15,-46 7-8-15,-51-1-6 0,-45 8-3 16,-34 3 6 0,-33 5 38-16,-5 2 58 0,13 2 52 15,18-5 37-15,27-3 26 16,39-5 20-16,45-3-8 16,60-3-24-16,58-7-32 15,72-4-25-15,65-8-8 16,51 1-2-16,54-9 0 15,32-6 0-15,12-1 2 16,-13 5 3-16,-25-8-25 16,-40 7-17-16,-51 4-13 0,-53 4-24 15,-58 7-48-15,-66 4-34 16,-58 3-5-16,-53 8 10 16,-51 2 11-16,-33 2 38 15,-20 7 74-15,1-4 59 16,12 1 39-16,26-6 16 15,40 2-1-15,46-8-12 16,50-4-28-16,61-4-26 16,57-3-22-16,66-7-6 0,52-7 8 15,65-5 6-15,46-10 6 16,19-1 7-16,0 1 6 16,-19 0-10-16,-40 0-48 15,-39 6-82-15,-31 5-139 16,-40 3-118-16,-27 8-65 15,-32 0-29-15,-25 3 20 16,-27 1 64-16</inkml:trace>
  <inkml:trace contextRef="#ctx0" brushRef="#br0" timeOffset="340513.8917">19398 11833 15 0,'0'-11'370'16,"-7"3"66"-16,1 1 55 0,-1 0 12 15,0 0-138-15,1 3-100 16,0 4-69-16,6 4-51 15,-8 6-39-15,8 9-18 16,0 6-5-16,8 8-2 16,-8 8-5-16,6 6-12 15,-6 8-14-15,13 0-12 16,7-4-12-16,-8 0-16 16,8-6-30-16,0-6-42 15,-1-5-58-15,1-9-93 16,0-6-170-16,6-5-118 0,-7-6-45 15,1-8 3-15,-8-10 37 16,2-5 81-16</inkml:trace>
  <inkml:trace contextRef="#ctx0" brushRef="#br0" timeOffset="340791.0345">19971 11880 312 0,'13'-25'418'16,"0"6"48"-16,-6 1 33 0,-1 7-118 16,-6 7-94-16,0 8-48 15,-6 7-24-15,-1 11-17 16,7 7-14-16,0 8-15 16,7 11-27-16,-1-1-33 15,8 0-32-15,4 5-38 16,2-4-54-16,-7-7-66 15,1-2-87-15,4-3-163 16,2-2-179-16,7-12-86 0,5-7-18 16,1-8 30-16,5-7 63 15</inkml:trace>
  <inkml:trace contextRef="#ctx0" brushRef="#br0" timeOffset="341092.3349">21626 11954 220 0,'32'-22'464'0,"2"-1"58"16,-15 9 34-16,0-1-22 15,-12 11-150-15,-7 8-93 16,0 11-51-16,0 3-36 15,-7 12-23-15,7 3-29 16,0-1-37-16,0 8-39 16,0 1-41-16,0-4-60 15,0-1-68-15,7 0-91 16,-7-6-184-16,12 0-178 0,-4-12-86 16,4-3-11-16,2-8 30 15,5-7 71-15</inkml:trace>
  <inkml:trace contextRef="#ctx0" brushRef="#br0" timeOffset="341439.8603">22140 12118 130 0,'53'-29'425'0,"-7"4"64"0,19-5 38 16,0 1-16-16,0 3-161 15,0 8-119-15,0 4-85 16,0 6-52-16,-19 8-26 15,-7 11-10-15,-13 7 2 16,-26 7 11-16,-20 12 17 16,-25 4 10-16,-20 6 11 15,-13 1 12-15,-14 4 9 16,-5-6 7-16,-1-5-3 16,13-4-5-16,14-8-17 0,12-3-22 15,20-8-26-15,26-3-19 16,33-4-15-16,39-11-18 15,24 0-38-15,22-3-65 16,25-9-83-16,8 1-113 16,4 0-204-16,2 0-151 15,0 1-53-15,-14-5 16 16,0-5 58-16,-13 3 98 16</inkml:trace>
  <inkml:trace contextRef="#ctx0" brushRef="#br0" timeOffset="341690.6629">24226 11997 376 0,'14'-21'454'16,"-2"-1"40"-16,-6 7 19 16,-6 4-103-16,0 11-102 15,0 7-72-15,0 12-45 16,0 6-29-16,0 12-26 0,7 3-33 15,0 1-30-15,-1 5-33 16,1-4-58-16,5-2-84 16,2-3-180-16,-2-8-182 15,8-3-99-15,7-4-43 16,-9-15 10-16,16-5 56 16</inkml:trace>
  <inkml:trace contextRef="#ctx0" brushRef="#br0" timeOffset="342002.1411">24838 12027 340 0,'7'-22'439'16,"0"0"34"-16,19 0 36 16,13 0-101-16,13 4-122 15,6 3-65-15,8 4-21 16,5-4-1-16,1 11-1 15,-7 0 7-15,-7 12 2 16,-12 7-6-16,-7 8-14 0,-13 6-18 16,-13 11-24-16,-13 3-35 15,-6 5-34-15,-13 3-35 16,-7 5-50-16,-14-2-78 16,7-2-94-16,-12-8-117 15,6-4-209-15,0-7-155 16,0-8-55-16,6-10 14 15,7-11 61-15,0-8 98 16</inkml:trace>
  <inkml:trace contextRef="#ctx0" brushRef="#br0" timeOffset="342165.6162">24982 12283 228 0,'-6'-19'487'0,"12"2"62"15,14-2 38-15,25 1-24 16,14-3-196-16,19 2-155 15,26-3-154-15,7 3-234 16,13 2-213-16,0-2-116 16,6 1-58-16,-13-1-15 15,-6 2 48-15</inkml:trace>
  <inkml:trace contextRef="#ctx0" brushRef="#br0" timeOffset="342890.3081">27054 11950 127 0,'20'-7'417'15,"-8"-4"66"-15,-12-3 53 16,6 2 6-16,-6-7-157 16,8 1-96-16,4-4-66 15,15 1-54-15,5-2-40 0,14-2-27 16,-1 6-18-16,14-3-15 15,6 4-10-15,-6 7-11 16,6 0-13-16,-19 7-14 16,-1 4-14-16,-12 4-6 15,-20 11-1-15,-19 3 2 16,-14 3 12-16,-26 13 17 0,-19 3 23 16,0 3 24-16,-13 1 16 15,6-1 9-15,13-4-4 16,8-3-12-16,11 0-18 15,27-7-24-15,20-8-15 16,31-3-28-16,27-7-53 16,34-8-61-16,11-5-64 15,21-5-53-15,-1-5-50 16,6-7-33-16,2-4-8 16,-14 0 9-16,-13 1 22 15,-8-1 35-15,-18-3 41 0,-13 7 42 16,-14-4 65-16,-5 1 91 15,-14 3 79-15,-13 0 63 16,-6 4 48-16,-14 3 42 16,-6 8 30-16,-20-1 7 15,-12 12 10-15,-7 3 10 16,-14 8 6-16,1 7 2 16,-6 7-13-16,12 3-29 15,7 5-44-15,19 4-48 16,14-4-41-16,26-5-36 15,19-3-26-15,13-9-18 0,26-10-7 16,7-6-6-16,6-11-1 16,0-4 4-16,-13-14 3 15,-6-6 4-15,-27-5-1 16,-25-8 2-16,-20 0-11 16,-20 0-35-16,-31 7-68 15,-21 5-105-15,-26 9-128 16,-19 9-229-16,-27 10-171 15,-5 8-63-15,-14 10 12 16,-6 5 76-16,-14 11 110 0</inkml:trace>
  <inkml:trace contextRef="#ctx0" brushRef="#br0" timeOffset="343524.4709">21137 13339 290 0,'7'0'494'15,"0"4"82"-15,-1-4 73 16,14 0-25-16,-1-4-127 15,21 4-97-15,25-5-68 16,26 2-56-16,33-8-54 16,38 3-52-16,40-7-39 0,13 5-31 15,27-9-30-15,-8 5-24 16,-6 3-32-16,-19 0-45 16,-14 1-56-16,-32-2-61 15,-33 5-72-15,-45 3-81 16,-40 1-83-16,-57 6-113 15,-41 5-94-15,-51 3-44 16,-39 3 19-16,-40 5 53 0,-32 2 78 16</inkml:trace>
  <inkml:trace contextRef="#ctx0" brushRef="#br0" timeOffset="344210.1556">21899 13368 103 0,'-227'21'344'0,"18"6"61"16,47-10 36-16,38-2-13 15,52-1-128-15,53-5-116 16,64-6-70-16,60-3-43 15,70-8-15-15,66-6 7 16,59-8 20-16,38-7 22 16,8-4 22-16,-21 4 17 0,-44-1-9 15,-47 4-20-15,-44 4-26 16,-54 4-21-16,-57 7-33 16,-60 4-34-16,-58 4-22 15,-52 3-11-15,-53 3-11 16,-45 4-14-16,-45 4-5 15,-65 4 6-15,-47 3 6 16,-52 1 0-16,-32 6 8 16,-13 5 2-16,1-1 5 0,12 0 7 15,19 4 12 1,33-3 6-16,26-1-2 0,32 0 5 16,21-4 19-16,38 1 17 15,26 0 12-15,40-8 8 16,32 1 2-16,46-2 2 15,45-5-20-15,66-5-16 16,58-3-11-16,78-8-4 16,91-3 4-16,105-11 8 15,98-7 18-15,71-6 17 0,33-1 7 16,-13-1 4-16,-46 3-11 16,-58 4-41-16,-60 8-57 15,-57 0-58-15,-59 3-53 16,-73 5-36-16,-71 2-22 15,-71 8 7-15,-72 0 28 16,-66 8 33-16,-64-1 41 16,-59 7 39-16,-53 1 43 15,-25 4 49-15,7 1 36 16,6 3 31-16,19 0 17 16,39-2-2-16,27 1-16 0,45-4-21 15,32 1-21-15,59-1-21 16,46-7-10-16,59-3-7 15,52-4-4-15,65-4-6 16,52-8-5-16,38-3-1 16,14-4 0-16,1 0-38 15,-14 4-77-15,-19-4-112 16,-47 8-119-16,-38 0-67 16,-53 4-38-16,-57-1 18 15,-67 4 70-15</inkml:trace>
  <inkml:trace contextRef="#ctx0" brushRef="#br0" timeOffset="344394.0568">19450 13672 95 0,'-306'25'387'16,"25"-3"45"-16,47 1 23 15,32-6-22-15,58 3-154 16,66-3-115-16,65-5-67 16,85-5-38-16,78-7-23 15,91-4-16-15,72-7-15 0,38-4-44 16,8-6-106-16,-27 2-134 15,-32-3-100-15,-33 0-50 16,-46 4-24-16,-44-5 24 16</inkml:trace>
  <inkml:trace contextRef="#ctx0" brushRef="#br0" timeOffset="346806.0501">1342 3249 30 0,'0'0'248'15,"6"0"32"-15,1 0 21 16,-1 0 13-16,-6-3-6 16,7 3-34-16,-7-4-58 0,0 4-55 15,0 0-45-15,0 0-33 16,6 4-27-16,8-1-20 16,-2 8-1-16,14 4 12 15,7 7 17-15,6 4 9 16,13 3 6-16,1 0 4 15,5 3-5-15,7-6-10 16,7 1-2-16,0-9 5 16,-1-7 2-16,14-8-2 15,6-10-7-15,13-8-6 0,14-14-16 16,5-8-14-16,15-6-13 16,-2-12-8-16,1-1-8 15,-13-2-10-15,0-5-4 16,-14 9-4-16,-19 3 0 15,-12 3-14-15,-14 7-30 0,-13 5-52 16,-7 10-65-16,1 9-118 16,0 5-145-16,-7 12-75 15,-12 7-11-15,-9 7 32 16,-11 9 53-16</inkml:trace>
  <inkml:trace contextRef="#ctx0" brushRef="#br0" timeOffset="347650.0976">1003 6996 15 0,'-13'4'334'0,"-7"0"63"15,8 0 55-15,-8-1-15 16,6 5-67-16,8-2-54 0,-7 2-35 16,7 4-26-16,6 2-25 15,6 1-20-15,7 3-21 16,7 0-23-16,6 1-35 15,7-2-25-15,5 2-21 16,15-7-21-16,6-1-15 16,12-9-11-16,7-9-3 0,26-7-6 15,14-9-6 1,12-13-5-16,20-15-2 16,13-8-5-16,0 1-22 0,-13-5-38 15,-14 1-50-15,-19 11-55 16,-5 0-82-16,-21 6-165 15,6 9-166-15,-5 6-61 16,-8 1-5-16,1 0 31 16,-7 7 64-16</inkml:trace>
  <inkml:trace contextRef="#ctx0" brushRef="#br0" timeOffset="348502.2272">2750 11657 30 0,'12'44'67'0,"1"-8"-33"15,7-2-19-15,-8-2-8 16,2-6-4-16,6-4 14 16,-14-1 35-16,7-2 30 15,-7-4 31-15,-6 3 20 16,7-3 13-16,-7 0 14 16,0-1 9-16,7 1 11 0,-1-1 1 15,0 1 6-15,14 0 7 16,6-3-11-16,1 2-26 15,11-3-32-15,8-4-20 16,6-3-21-16,20-4-22 16,12-7-12-16,27-8-5 15,19-11-1-15,34-10-1 16,31-20 1-16,20-10 2 0,6-6-5 16,-5-3-30-16,-21 6-73 15,-12 8-174-15,-27 1-150 16,-19 8-81-16,-13 6-41 15,-14 1-4-15,-5 6 51 16</inkml:trace>
  <inkml:trace contextRef="#ctx0" brushRef="#br0" timeOffset="363828.373">8679 2531 122 0,'-6'4'372'0,"-8"0"65"16,8-4 26-16,-7 0-26 0,-1 3-66 15,-12-3-86-15,-6 0-65 16,-7 0-45-16,0-3-34 16,-1 3-25-16,8 0-13 15,6 0-9-15,13 0-20 0,7 0-19 16,18-4-15-16,28 4-18 16,18-4-10-16,33 0-10 15,26-3-2-15,21 0-4 16,12 0-8-16,6-1-8 15,0 1-17-15,-12 3-18 0,-20 4-21 16,-7 0-20-16,-32 0-12 16,-14 4-4-16,-26 3 12 15,-31 5 16-15,-34-2 23 16,-32 9 24-16,-26-2 18 16,-33 6 11-16,-19-1 7 15,-20-1 5-15,-13 2 9 16,-6 2 10-16,-1-3 13 0,7 0 9 15,20-3 7-15,19-2 3 16,26-1-2-16,33-5-9 16,33 0-10-16,38-8-9 15,40-3-7-15,45-3-6 0,33-8-4 16,26-4 9-16,33-7 18 16,18 0 15-16,8-4 17 15,-7 1 17-15,-7 3-4 16,-19-4-16-16,-26 8-17 15,-26 0-16-15,-19 6-21 0,-28 1-24 16,-18 5-29-16,-14-2-42 16,-12 8-63-16,-14 0-96 15,-5 3-172-15,-8 2-115 16,-6 1-33-16,7 5 10 16,5-3 43-16,14-2 85 15</inkml:trace>
  <inkml:trace contextRef="#ctx0" brushRef="#br0" timeOffset="364775.9474">20004 2289 137 0,'20'-4'275'0,"-2"4"34"16,-4 0 7-16,-8 0-46 16,1 0-40-16,-1 4-18 15,-6-4 2-15,-6 0-2 16,-1 0-13-16,1 4-20 0,-8-4-21 15,2 4-19-15,-2 0-26 16,2 0-32-16,-1-4-27 16,6 2-18-16,7 3-15 0,0-5-11 15,13 2 0-15,6-2-4 16,14 0-1-16,25 0-3 0,8 0-3 16,18-2-1-16,15-3-4 15,5 3 10-15,0-6 6 16,7 4 4-16,-20 0 2 15,0 4-1-15,-20-4 0 0,-18 4-15 16,-14 0-11-16,-19 0-6 16,-27 4-2-16,-19 0-11 15,-33 8-4-15,-18-5 5 0,-22 3 3 16,-18 5 3-16,-13-1 5 16,-7 1 11-16,6-1 7 15,1 2 3-15,13-2 3 16,19-3-2-16,13 1 4 15,20-2 6-15,27-2 0 16,18-4-3-16,26-4-2 0,34 0 0 16,37-4-6-16,21-4-4 15,13 0-4-15,7-1 0 16,-1-3 1-16,-7 1 3 0,-5 4 13 16,-14-4 8-16,-13 3 7 15,-12 1 1-15,-15 0-2 16,-11 4-23-16,-15-2-68 15,-11 1-136-15,-14 4-201 0,0 0-104 16,-26 0-53-16,-7 4-6 16,-13-4 39-16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5T06:07:38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2495 7749 255 0,'20'-16'359'16,"-1"16"67"-16,14 4 4 15,6 11-57-15,6 11-57 16,14 10-33-16,6 8-57 16,-6 11-57-16,7 7-49 15,-15 8-40-15,8-4-27 16,-13 0-26-16,-7-4-14 0,-7-7-8 16,-6-7-1-16,-13-12 3 15,-13-7-4-15,-6-17-3 16,-14-9-3-16,-5-14-5 15,-15-18-19-15,-12-11-15 16,0-16-18-16,-7-6-9 16,0-8-2-16,13 1 0 15,8-1 17-15,11 4 14 16,15 8 17-16,12 6 9 0,12 16 8 16,15 7 0-16,5 13 1 15,8 13 1-15,5 6-1 16,1 13 0-16,-7 2-2 15,-13 4-10-15,-7 3-26 16,-12 1-43-16,-7-4-90 16,-26 4-136-16,0 0-96 0,-20-5-38 15,-6 1 2-15,-6-11 29 16</inkml:trace>
  <inkml:trace contextRef="#ctx0" brushRef="#br0" timeOffset="739995.7113">8815 1436 269 0,'-6'-15'420'0,"-7"4"57"16,7-4 40-16,-8 1-90 15,8-1-96-15,0 5-64 0,-8-5-43 16,14 4-37-16,-6-1-19 15,6 4-19-15,-6 2-25 16,6-2-20-16,0 5-10 16,6 6 5-16,0 5 3 0,-6 6 5 15,14 9 15-15,-8 2 18 16,0 11 0-16,1 5-16 16,0 3-17-16,-7 4-21 0,0 3-21 15,6-3-24-15,-6-1-18 16,7 1-32-16,-7-8-40 15,6-3-61-15,0-8-89 0,2-3-104 16,4-4-170-16,14-7-180 16,7-8-72-16,6-7 3 15,19-7 55-15,7-8 86 0,8-7 163 16</inkml:trace>
  <inkml:trace contextRef="#ctx0" brushRef="#br0" timeOffset="742690.4562">11383 1560 128 0,'6'0'344'0,"1"4"57"16,19-4 52-16,14-4-58 16,17 4-76-16,22-8-45 0,18 6-35 15,15-10-39-15,5 5-33 16,0-1-28-16,-6 1-23 15,-7 0-18-15,-19 0-19 0,-7 3-11 16,-13 0-17-16,-19 1-12 16,-7 3-10-16,-13-4-13 15,0 4-5-15,-13 0-16 0,0 0-18 16,0 0-31-16,-7 0-42 16,1 0-60-16,13-3-91 15,-7 3-140-15,12 0-113 0,2-4-42 16,5 1 6-16,1-6 40 15,6 3 80-15</inkml:trace>
  <inkml:trace contextRef="#ctx0" brushRef="#br0" timeOffset="743342.0168">14914 1209 100 0,'20'-15'361'0,"-7"1"52"16,-13 2 43-16,-7-3-48 0,-5 8-99 16,-8-4-73-16,-13 7-53 15,1 4-38-15,-20 8-22 0,0-1-8 16,-14 11-2-16,1 5 23 16,-6 10 19-16,-2 3 17 15,8 4 4-15,14 8-2 0,11 0-15 16,21-1-30-16,6 1-33 15,20-4-29-15,6-4-23 16,13-7-16-16,13-3-10 0,7-8-9 16,-1-5 0-16,14-5-1 15,-1-9 0-15,-5-6-1 0,-8-1 4 16,-19-4 10-16,-6-2 6 16,-14-1 1-16,-12 3-3 15,-27-2-36-15,-6 3-59 16,-26 3-91-16,-7 4-116 0,-25 4-192 15,-2 3-167-15,-17 3-59 16,5 2 8-16,-13-1 55 0,7 0 94 16</inkml:trace>
  <inkml:trace contextRef="#ctx0" brushRef="#br0" timeOffset="743873.7416">11435 1296 216 0,'7'-3'369'16,"-1"-1"36"-16,8-4 24 15,11 6-101-15,7-10-100 0,14 5-60 16,7-8-41-16,-2 1-25 15,15 3-14-15,-14-3-6 0,0 2-6 16,0 5 0-16,-13 0 2 0,-6-1 7 16,-7 8 18-16,0 4 21 15,-13 7 22-15,7 11 23 0,-8 4 22 16,-4 6 13-16,4 9-10 16,-12 7-25-16,6-2-29 15,1 10-38-15,6-5-32 16,-6-3-37-16,-1 3-40 0,0-7-50 15,-6 0-65-15,0-4-67 16,0-3-78-16,0-8-106 16,0-3-145-16,0-8-97 0,0-3-14 15,-6-12 28-15,0-3 56 16,-7-7 101-16</inkml:trace>
  <inkml:trace contextRef="#ctx0" brushRef="#br0" timeOffset="744967.8381">16830 1285 333 0,'-6'4'444'0,"-1"-4"57"0,1-4 42 16,6-2-129-16,6-6-113 15,7 1-79-15,13 0-66 0,7-8-54 16,6 5-35-16,7-1-17 16,0 1-10-16,-1 3-3 0,1-3-4 15,-7 7 3-15,-7-1-3 0,1 4-1 16,-7 4 4-16,-6 0 9 15,-1 7 6-15,-6 7 5 0,-13 2 8 16,-7 5 5-16,-6 5-2 16,-7 3-7-16,-5 4-8 15,-15 0 0-15,2 1-2 0,-1 2 1 16,-7-3 2-16,1 0 2 16,-1 0 3-16,0 1-5 15,7-5-8-15,0-4-13 16,13-2-7-16,-1-9-10 0,21 1-8 15,6-5-7-15,20 1-1 16,19-7 2-16,13-4-3 0,20-4-5 16,6 0-10-16,7 2-4 15,-1-3-3-15,1-2 0 16,-7 4 2-16,0-1 0 0,-19 0 1 16,0-3-14-16,-7 3-24 15,-13 0-39-15,-7-2-52 16,1 6-60-16,-7-4-92 15,-6 4-146-15,-8-5-111 0,8 5-35 16,-7-3 10-16,7 0 44 16,-8-5 91-16</inkml:trace>
  <inkml:trace contextRef="#ctx0" brushRef="#br0" timeOffset="745667.3596">19762 1099 50 0,'7'-14'316'16,"-7"-2"51"-16,6 2 40 15,1-1-44-15,0 1-74 0,5-5-48 16,2 5-38-16,-8 2-31 0,7 1-21 16,-6 0-13-16,6 4-5 15,-13 4-10-15,6-1-8 0,-6 0 0 16,-6 8 10-16,-1 3 9 0,-13 11 7 16,2 5 15-16,-9 2 10 15,-5 12-1-15,-1 3-15 16,0 4-21-16,8 0-22 0,-2-1-27 15,14 2-20-15,13-6-18 16,7-2-15-16,12-3-13 0,14-5-18 16,13-8-32-16,5-4-55 15,15-7-74-15,5-6-80 16,8-8-99-16,-8-3-150 16,1-5-139-16,-14 2-37 0,-5-9 26 15,-21 1 58-15,-6-1 87 16</inkml:trace>
  <inkml:trace contextRef="#ctx0" brushRef="#br0" timeOffset="745860.1304">20251 1279 222 0,'-13'-8'363'0,"0"1"48"0,0 3 35 15,7 4-62-15,-1 7-63 16,0 7-40-16,1 1-19 16,0 11-10-16,-1 4-21 15,7-1-29-15,-7 7-37 0,1 1-30 16,0 3-46-16,-8-3-64 15,8-1-79-15,-7 1-95 16,7-4-164-16,-8-3-197 0,8-5-95 16,0-7-24-16,12-3 21 15,14-7 63-15</inkml:trace>
  <inkml:trace contextRef="#ctx0" brushRef="#br0" timeOffset="747561.3802">21626 1187 48 0,'7'-4'349'0,"6"-7"49"16,6-1 39-16,14 3-22 15,12-3-103-15,14-3-77 0,13 1-57 16,6 3-38-16,7-3-32 16,0 2-25-16,-8 5-20 0,-4 3-10 15,-8 1 0-15,-13 6 5 16,-13 1 12-16,-13 10 11 0,-20 1 12 16,-12 4 7-16,-14 6 3 0,-12 0 12 15,-7 0 5-15,-14 2-1 16,1-1-7-16,0-1-8 15,6-7-12-15,14 1-24 0,-1-1-25 16,7-3-22-16,14-8-17 16,12 5-8-16,18-9-7 15,15 1-8-15,19-4 2 16,20 0 1-16,6 0 3 0,7 0 2 16,6 0 4-16,-6 7 5 15,-7 0 1-15,-7 4 8 16,-12 3 13-16,-13 5 19 0,-13-1 21 15,-21 5 21-15,-31-1 18 16,-13 0 9-16,-33-1 2 16,-14 2-11-16,-12-2-16 0,-7-3-18 15,7 1-20-15,13-4-34 16,6-4-62-16,20-3-98 16,7-6-116-16,25-2-171 15,7-2-219-15,20-6-98 0,-1 1-12 16,-6-5 56-16,0 1 94 15,0 1 159-15</inkml:trace>
  <inkml:trace contextRef="#ctx0" brushRef="#br0" timeOffset="751154.0828">7793 1146 159 0,'-46'0'296'0,"7"-3"42"16,6-1-21-16,7 0-50 15,14 4-48-15,-2-4-46 0,14 1-42 16,14-1-35-16,5 1-31 0,13 3-20 16,20-4-15-16,7 1-6 0,20-1-8 15,5 0-5-15,7 4-1 16,14-4-2-16,12 1-4 0,13-1-2 16,7 0 3-16,20 1 1 15,12-5 11-15,19 1 17 0,27 0 9 16,14 0 8-16,18-1 9 0,14 1 7 15,13-5-5-15,6 6-13 16,14-5-5-16,4 3-3 0,2-3-7 16,6 4-8-16,-6-4-6 15,-6 3-5-15,-1-3-12 0,-13 4-8 16,-12 0-3-16,-8 3-1 0,-5 1 0 16,-2-5 1-16,-12 4 7 0,-6 1 4 15,-1-1 1-15,1 1 0 16,-14-4-2-16,1 3-2 0,-7 0 0 15,0 0-1-15,-6-3-3 16,0 3-1-16,-8 0-3 0,1 2-1 16,-7-2 3-16,1-4 1 0,-7 5 3 15,0-2-1-15,-7 2 9 0,1-5 1 16,-7 5 0-16,-6-4-1 16,-8 3-3-16,1-3 2 15,-13 3-4-15,6 0-4 0,-12-3-3 16,-1 3-5-16,1 1-2 0,-8-5-5 15,2 1-1-15,-2 4-4 0,1-5 1 16,-1 1-1-16,2 3-2 16,4-4 3-16,2 2-2 0,0-2 4 15,6 1 6-15,-7-1 3 0,6 1 6 16,-5 0 4-16,-1 4 5 16,-6-5 0-16,0 0 2 0,-7 1 2 15,0 0-2-15,-5-1-4 0,-1 1 3 16,-14 0 2-16,1-1-2 15,-14 1-3-15,1-1 0 0,-7 2 2 16,8 2-3-16,-8-3-1 0,6-1 0 16,-5 2 1-16,5 0-1 0,-6 0-1 15,7 3 1-15,-1-5-3 16,-4 4-2-16,4 0-2 0,-6 0 0 16,-6 2 1-16,-1-3 1 15,-5 3 0-15,-8 2 2 0,1 0 2 16,-13 0-1-16,-1 0 2 0,-6 2 0 15,-13-2-2-15,1 5 3 0,-1-3 0 16,-13 6 2-16,6 0 1 16,-12-1-3-16,-1 5 3 0,-5-2-2 15,-2 5 0-15,-5-1 3 16,0 1 2-16,-1 3 1 0,-6 4 0 16,7-3 0-16,-1 3 1 0,-6 3 3 15,6-3-2-15,-6 7 1 16,8-3 5-16,-8 4 2 0,0 3 4 15,-8-4-1-15,2 3 4 0,0 1 4 16,-1-4 0-16,-13 5 5 16,8-1 5-16,-8-4 11 0,7 3 7 15,-7 5-2-15,8-3-3 16,-8 2-4-16,-6-2-6 16,-1-2-13-16,-11 1-7 0,-1 1-2 15,-14-5-4-15,-5 4-4 16,-7-4 1-16,-8-4-1 15,-4 1-1-15,-2-4 3 0,-5 0 1 16,-1-4 7-16,0 1 1 16,1 0-1-16,6-2-1 15,-7-3-3-15,6 5-5 0,-6-8-7 16,2 5-8-16,-9-2-7 16,1 1-5-16,-14-1-5 15,-5 1-2-15,-1 0 1 0,-13-1 2 16,-6 4 4-16,-1-4 1 15,1 5 2-15,-7-5 2 16,1 1 2-16,-8 0-13 0,-6 3-9 16,0-3-7-16,7 3-1 15,-6-3-8-15,-1 0-3 0,6 3 6 16,-6-7 6-16,6 4 6 16,-6-1 2-16,1-3 6 15,0 1 2-15,-1-2 3 16,0-3 5-16,0-3 1 0,0 4 2 15,0-5 0-15,-6 1-1 16,-1-1 0-16,-12-3-3 16,6 4 0-16,-13-1-5 0,12 1 10 15,-4-4 8-15,-2 5 5 16,7-2 6-16,7 0 7 16,6 1 8-16,0 3-5 0,13-4-6 15,7 6-1-15,6-6-2 16,0 4-2-16,7 0-7 15,-1 1-3-15,1 0 0 16,0-4-2-16,-7 3-3 0,0 0 0 16,0 0 2-16,-6 1 1 15,13 2-5-15,-7-3-1 16,7 2-8-16,6 1-10 0,-6-3-8 16,6 1-8-16,-6-4-8 15,6 4 0-15,-6-6 2 16,0 2-7-16,-1 3-2 15,-5-3 3-15,-1 0 7 0,0 0 3 16,-7 0 11-16,1-2 30 16,6 5 24-16,-6-2 11 15,7-2 15-15,5 5 7 0,1-4-5 16,6-1-10-16,1 1-12 16,-2-1-6-16,8 1-9 15,0-1-5-15,0 6-3 16,-7-6-2-16,7 4-2 0,-1 0 0 15,1 1-2-15,0-1-3 16,6 0 3-16,1 0-4 16,-1 1 0-16,-1-4-1 0,8 4-2 15,0-6 2-15,-6 5-8 16,5-3-5-16,-12 0-3 16,0-4-4-16,0 0 9 15,-1 0 7-15,-5 0 9 16,-1 0 1-16,0 0 1 0,1-4-1 15,-8 4-9-15,1 4-2 16,-7-4 7-16,7 4 11 16,-1 0 15-16,1-4 12 15,7 4 9-15,-2-1 7 16,15 1 3-16,6-4-2 0,6 0-3 16,0 0-2-16,7 0 3 15,0 0-1-15,0-4-4 16,-7 1 0-16,6-1-1 15,-5 4-9-15,0-4-7 16,-8 4-10-16,-6-4-5 0,7 4-5 16,-7 0 0-16,7 0 3 15,6-4 4-15,7 4 4 16,0-4 0-16,13-3 1 16,0 5 2-16,12-6 1 15,1 0 6-15,7-3 1 0,6 1 6 16,7-2 2-16,-1 1-1 15,7 0-5-15,6-3-5 16,0 3 7-16,1-7 4 0,-1 3-1 16,8-4 5-16,-8 0 3 15,7 2 5-15,-7-5-8 16,8 3-5-16,-2-2 3 0,1-2-4 16,6 1 0-16,1 0-5 15,6 1-5-15,6-6-7 16,1 6-6-16,6-1-3 0,1-3-3 15,-8 2-3-15,6 1 0 16,-5 0 1-16,6 1-1 16,-6-2 0-16,-1 4 1 0,0-2-1 15,2 3-2-15,4-4 1 16,-5 4 0-16,12-1 0 16,-6 1 0-16,7 0 2 0,0-1-2 15,6 1-2-15,-1 3 1 16,8-3-5-16,-7-1-1 15,0 5-6-15,7-4-5 0,-13 4 0 16,6-1 3-16,-7-1 0 16,1 1-2-16,-1 1 4 15,-6-1 7-15,1 1 2 16,-8 3-3-16,7-3 1 0,0-2 4 16,0 6-1-16,-1 0-5 15,2-7-3-15,-1 7-4 16,0-1-5-16,0-4-3 0,7 5 0 15,-14-2-2-15,8 2 4 16,-2-6 2-16,1 6 3 16,-6 0 1-16,6-2-4 0,-1 1-5 15,2 0-13-15,-1-1-11 16,0 2 4-16,6-1 0 0,-5 0 4 16,5 0 10-16,-6-1 11 15,0 6 10-15,7-5-5 0,-8 3-1 16,2-4-7-16,5 6-6 15,-6-1-3-15,0-5 2 0,1 6 2 16,-2-6 3-16,2 5 7 0,-2-1 9 16,-5 5 5-16,-1-4-3 15,1 0-12-15,0 3-29 0,-1 0-51 16,6 0-108-16,2 1-182 0,-1 3-94 16,7 0-39-16,-1-4 3 15,0-3 36-15</inkml:trace>
  <inkml:trace contextRef="#ctx0" brushRef="#br0" timeOffset="756292.0042">16035 565 169 0,'-6'0'281'0,"0"-5"30"16,6 5-22-16,-7-4-53 15,7 4-38-15,-7-3-26 0,7 3-21 16,-6 0-16-16,6-4-16 0,0 4-13 16,0 0-9-16,-7 0-11 0,1 0-7 15,0 0-10-15,-8 4-10 16,1-1-8-16,0 1-4 0,-6 3-2 15,5 0 5-15,-5 5 4 16,6-1 2-16,-7 1 0 0,7 2-2 16,7 3-1-16,-8 6-1 0,14 2-2 15,-6 2-2-15,6 2-2 0,6 3 0 16,-6 1-4-16,8 7-4 16,-2 1-7-16,0-1-5 0,1 4-4 15,-7 4-5-15,0-1 2 16,0 5 2-16,-7-1 5 15,1 3 3-15,0 1 5 0,-2 5 5 16,2-1-3-16,0 3-2 16,6-3-2-16,0 3-4 15,0-3-9-15,0 2-4 0,0-2-3 16,6 0-5-16,-6-1-4 16,6 1-3-16,-6 3 0 15,0-3-5-15,-6 0-3 0,0-1 3 16,6-4 0-16,-13-2 2 15,6 0 4-15,-12-9 1 16,5 1 5-16,-4-7-8 16,-2 0-17-16,0-8-28 15,1-4-38-15,5 2-49 0,2-10-64 16,-2-2-133-16,8-7-159 16,-1-5-66-16,7-3-13 15,0-7 21-15,0-8 51 16</inkml:trace>
  <inkml:trace contextRef="#ctx0" brushRef="#br0" timeOffset="757631.5505">8848 3363 208 0,'-13'-4'377'15,"7"-3"50"-15,6 0 46 16,-14 3-90-16,14-3-81 15,-6-1-56-15,0 1-41 0,-1 0-36 16,7 4-28-16,-6-2-28 16,6 2-26-16,0 3-13 15,-7 3 7-15,7 8 12 16,-7 12 17-16,1 6 19 16,0 11 24-16,-1 8 3 15,7-1-17-15,-7 8-22 0,7 0-32 16,7-4-33-16,0 0-51 15,-7-3-55-15,12-8-64 16,2-3-70-16,-1-8-91 16,7-2-168-16,12-13-144 15,7-7-47-15,13-14 7 0,13-7 40 16,7-13 77-16</inkml:trace>
  <inkml:trace contextRef="#ctx0" brushRef="#br0" timeOffset="758155.7792">11533 3183 126 0,'-6'-7'374'0,"6"2"36"16,0-1 23-16,6 3-39 15,14-2-144-15,12-1-82 16,7 1-51-16,14-2-27 15,5 3-15-15,14-3-15 0,6 0-10 16,0-1-12-16,-7 1-6 16,-5-1 0-16,-14 6-1 15,-6-2 2-15,-14 0 0 16,-6 0 8-16,-7 8 20 16,-5 4 21-16,-2 2 31 0,-12 9 37 15,0 10 35-15,-6 5 24 16,0 5 1-16,-8 6-17 15,2 6-32-15,5-4-38 16,-6 5-37-16,0-1-46 0,7-7-62 16,-8-1-84-16,2-2-90 15,-2-4-133-15,8-5-214 16,-1-6-118-16,-5-8-29 16,5-7 31-16,7-11 64 15,-7-7 116-15</inkml:trace>
  <inkml:trace contextRef="#ctx0" brushRef="#br0" timeOffset="758371.7478">11943 3517 70 0,'-13'0'399'16,"13"0"39"-16,33-4 22 0,19-4 5 15,19-2-191-15,27-5-141 16,7 1-124-16,12-5-159 16,7 2-157-16,-7 0-83 15,0 0-42-15,-6-2-8 0,-14 5 45 16</inkml:trace>
  <inkml:trace contextRef="#ctx0" brushRef="#br0" timeOffset="758827.5191">14687 3098 340 0,'58'-17'404'0,"-12"3"54"15,-14-1 34-15,-6 3-117 16,-12 2-83-16,-14 5-46 15,-7 1-31-15,-19 4-22 16,-13 9-10-16,-20 5 7 0,0 9 15 16,-12 8 12-1,0 10 8-15,-2 8 0 0,2 5-25 16,12 1-28-16,14 7-36 16,12-3-31-16,20-1-32 15,19-6-33-15,20-5-23 16,21-6-18-16,18-12-12 15,6-7-13-15,8-11-6 0,-2-8-1 16,-5-10 5-16,-7-4 2 16,-13-3 5-16,-19-5 12 15,-7 1 7-15,-19-1 7 16,-27 6 0-16,-13 1 1 16,-13 4-9-16,-19 8-53 15,-12 8-108-15,-2-1-166 0,-12 5-258 16,6 2-138-16,1-3-65 15,5 1 10-15,1-10 84 16,19 2 154-16</inkml:trace>
  <inkml:trace contextRef="#ctx0" brushRef="#br0" timeOffset="759703.8921">18264 3154 132 0,'-72'3'379'0,"1"2"70"15,12-5 47-15,14-5-55 16,5-1-94-16,21-6-77 0,19-2-65 16,13-1-57-16,25-7-37 15,9 3-28-15,11 2-19 16,1-2-12-16,0 7-11 16,-1 6-4-16,-13 10 4 15,-6 7 14-15,-25 14 14 16,-28 8 8-16,-18 14 4 15,-40 9 3-15,-19 2 7 0,-14 5 10 16,-18-5 20-16,5-3 16 16,2-7 11-16,17-4 3 15,22-11-17-15,12-3-34 16,39-9-40-16,32-6-51 0,33-7-62 16,46-6-87-16,38-10-93 15,33-5-112-15,27-5-202 16,19-5-129-16,13-2-35 15,-6-9 30-15,-14 5 68 16,1-8 102-16</inkml:trace>
  <inkml:trace contextRef="#ctx0" brushRef="#br0" timeOffset="760125.1672">21007 2960 227 0,'6'-4'476'0,"-12"11"70"15,0 5 60-15,6 5-9 16,-7 6-150-16,7 2-103 0,7 4-84 16,5 0-64-16,8 1-53 15,25-4-50-15,8-4-33 16,12-4-20-16,13-10-9 15,0-5-2-15,7-6-6 16,-6-8-2-16,-8-9-5 0,-12 0-1 16,-7-6-5-16,-13 4-2 15,-13-4 2-15,-6 4 4 16,-7 4 0-16,-7 6 0 16,0 8 1-16,1 4-1 15,-14 9-5-15,1 9-4 16,6 3-2-16,-6 8-5 0,-1 5-14 15,1-1-37-15,-1 4-61 16,0-5-95-16,7-3-191 16,0 0-181-16,20-9-84 15,6-6-18-15,7-10 36 16,18-4 80-16</inkml:trace>
  <inkml:trace contextRef="#ctx0" brushRef="#br0" timeOffset="760465.7292">23008 2992 159 0,'84'-29'476'15,"0"4"48"-15,1 3 25 16,7 6 20-16,-20 6-218 16,-13 14-143-16,-14 7-79 15,-25 11-45-15,-20 3-21 16,-14 8-16-16,-19 3-8 0,-5 5 3 15,-1-5 11-15,13-2 15 16,6-4 33-16,20-1 29 16,20-7 20-16,18-1 7 15,15 1-2-15,6-3-6 0,6-2-27 16,-7 3-29-16,-13-2-23 16,-5-3-19-16,-33-1-23 15,-27 4-69-15,-33-3-100 16,-31 3-128-16,-27 4-264 15,-32-3-150-15,-7 3-70 16,-19-7 15-16,-1-1 69 0,-6-3 112 16</inkml:trace>
  <inkml:trace contextRef="#ctx0" brushRef="#br0" timeOffset="761398.2325">15508 3949 206 0,'-14'7'306'16,"-5"1"35"-16,-7-1-24 16,-20 1-35-16,-6-2-38 15,-20 5-41-15,-19 1-41 16,-19 2-37-16,-21 1-24 0,-32 3-13 16,-19 1-6-16,-33 2 8 15,-26 1 15-15,-33 0 14 16,-12 1 8-16,-28 2 9 15,-24 4 7-15,-1 1-9 16,0-1-15-16,7 0-16 0,18 4-2 16,16-3-11-16,10 3-14 15,2-4-11-15,19 0-5 16,6 1-2-16,20-5-12 16,19 0-10-16,20-2-6 15,20-5-2-15,25-4-9 16,27 6-5-16,13-10-6 15,26 5-6-15,13-4-8 0,12-3-15 16,15-2-32-16,11-2-52 16,21-4-72-16,13 0-120 15,18-4-211-15,21-2-107 16,5-9-32-16,21-4 18 16,6-6 52-16,14-1 114 0</inkml:trace>
  <inkml:trace contextRef="#ctx0" brushRef="#br0" timeOffset="762143.7575">17664 4100 160 0,'39'6'343'16,"7"-2"53"-16,26-4 16 15,19 0-55-15,33 0-49 16,32-7-36-16,46-4-32 15,59-7-25-15,58-4-23 16,52-5-21-16,46-2-5 0,20-3-8 16,-6 2-4-16,-15 5-5 15,-19-1-5-15,-38 3-10 16,-27 2-27-16,-26 3-31 16,-32 3-31-16,-27 0-23 15,-18 4-13-15,-34 1 1 16,-19-1-4-16,-26-1 2 0,-32 4 6 15,-21 2 7-15,-25 3 5 16,-20-2-10-16,-12 2-44 16,-22 3-90-16,-18-4-167 15,-12 0-248-15,-8-3-132 16,-6 0-64-16,-13-1 6 0,-7-3 70 16,-6-3 153-16</inkml:trace>
  <inkml:trace contextRef="#ctx0" brushRef="#br0" timeOffset="765091.4769">6678 5806 15 0,'7'-25'370'0,"-1"2"57"0,-6-2 49 15,0 3 35-15,0 3-146 16,-6 2-88-16,6 2-66 15,0 7-43-15,0 5-21 16,6 3-4-16,-6 14 12 0,7 8 16 16,-7 8 21-16,0 7 5 15,0 7-15-15,0 0-25 16,0 7-38-16,0-4-38 16,7 1-40-16,-7-4-45 0,0 0-56 15,0-7-67-15,0-5-78 16,-7-3-110-16,7 2-173 15,7-14-127-15,-1-3-40 16,0-2 16-16,8-12 46 16,5-4 98-16</inkml:trace>
  <inkml:trace contextRef="#ctx0" brushRef="#br0" timeOffset="765533.7265">6027 6579 103 0,'-40'18'423'0,"2"1"71"15,-1-4 64-15,-1-1 28 16,8-6-134-16,5 3-106 16,8-5-65-16,13-1-58 0,12-1-52 15,27-1-48-15,19-6-35 16,26-1-19-16,33-4-9 16,19 1-1-16,7 0-2 15,-7-1-8-15,0 1-3 0,-6 3-4 16,-19 1-11-16,-14-1-13 15,-13 4-6-15,-13-3-4 16,-13 3-7-16,-13 0-13 16,-5-4-24-16,-9 4-55 15,1-4-83-15,-6-3-115 0,6 0-184 16,7-5-141-16,5-3-54 16,1-2 11-16,14-2 60 15,-1-7 104-15</inkml:trace>
  <inkml:trace contextRef="#ctx0" brushRef="#br0" timeOffset="766025.4484">9233 5667 201 0,'0'-7'438'0,"6"-1"56"16,14 2 41-16,6-3-39 15,13-1-147-15,19-1-107 16,7 0-69-16,14 0-47 0,-8 0-30 16,8-1-24-16,-14 2-12 15,0-1-11-15,-19 3-5 16,-7 5 1-16,-7 3 11 16,-5 0 31-16,-15 11 34 0,2 3 32 15,-8 13 21-15,-12 2 10 16,-8 11-10-16,2 0-34 15,5 8-43-15,-6-4-36 16,13 4-45-16,-7-9-64 16,7 2-80-16,-6-8-83 15,6 0-99-15,-13-4-167 0,0-3-164 16,-7-4-51-16,1-8 17 16,-14-3 52-16,7-7 83 15</inkml:trace>
  <inkml:trace contextRef="#ctx0" brushRef="#br0" timeOffset="766214.5745">9246 6059 222 0,'-13'0'420'16,"19"0"30"-16,26-7 20 16,34 0-61-16,26-8-182 0,24 0-110 15,28-7-86-15,-1 0-121 16,13 0-154-16,1-3-115 15,-1-1-60-15,-6 0-28 16,-13-4 13-16,-13 1 83 16</inkml:trace>
  <inkml:trace contextRef="#ctx0" brushRef="#br0" timeOffset="766542.4444">11630 5516 148 0,'39'-25'421'16,"-5"7"70"-16,-15 3 62 15,-26 5-12-15,-13 10-76 16,-12 6-46-16,-13 17-29 0,-8 6-19 16,-5 15-22-16,5 6-39 15,2 10-53-15,11 6-59 16,14 0-58-16,20-4-53 16,19-3-38-16,13-16-23 15,13-6-13-15,20-11-13 0,0-11-8 16,6-13-3-16,-13-4-10 15,-1-10-9-15,-24-3-9 16,-14-2-14-16,-20-2-22 16,-26 4-28-16,-12 5-42 15,-20 6-63-15,-13 4-84 16,-7 0-128-16,0 11-182 16,1-1-91-16,-7 5-17 0,6 7 40 15,0-3 74-15,-6 3 134 16</inkml:trace>
  <inkml:trace contextRef="#ctx0" brushRef="#br0" timeOffset="766886.175">9214 6532 228 0,'-125'36'440'0,"21"-7"57"15,19-2 49-15,14-10-39 16,25 2-135-16,27-9-75 15,25-1-42-15,47-6-28 0,38-6-26 16,45-6-21-16,40-5-15 16,33-4-19-16,26-4-12 15,12-4-6-15,1-3-10 16,-7 3-13-16,-6 1-14 16,-20 3-17-16,-27 0-20 0,-25 3-23 15,-20 0-12-15,-25 9-6 16,-21 0-7-16,-25 1-3 15,-6 2-10-15,-21 0-22 16,-6 4-58-16,-13-1-108 0,-13 0-198 16,0-3-228-1,-19 3-116-15,-8-4-43 0,-5 6 22 16,-7-6 88-16,-6-3 188 16</inkml:trace>
  <inkml:trace contextRef="#ctx0" brushRef="#br0" timeOffset="767898.0107">15873 5682 43 0,'6'-11'355'0,"7"-4"67"16,0-4 53-16,13-2-15 0,7-1-92 16,12-3-73-16,14 2-69 15,-1 2-55-15,15-2-47 16,-8 5-39-16,6 4-19 15,-6 6-10-15,-6 8 0 16,-7 8 8-16,-13 1 17 16,-19 14 11-16,-20 10 1 0,-14 1-6 15,-18 5-11-15,-7 2-18 16,-6 2-22-16,-8 1-16 16,7-3-12-16,1-8-5 15,6-1-3-15,13-2-5 16,6-4 0-16,20-7-2 15,20-5-1-15,25-7-4 0,34-3-16 16,12-8-33-16,19-7-59 16,1 1-77-16,7-5-123 15,-14-1-139-15,-13 2-98 16,-13 3-24-16,-25 0 28 16,-27 3 61-16,-26 8 116 0</inkml:trace>
  <inkml:trace contextRef="#ctx0" brushRef="#br0" timeOffset="768199.6514">16016 6180 45 0,'-40'25'353'0,"14"2"63"15,20-10 59-15,6-2-6 16,32-4-84-16,27-8-67 15,26-3-40-15,19-3-37 16,21-4-39-16,11 0-36 0,-6-1-27 16,-13-3-28-16,-6 3-21 15,-26 2-22-15,-13-2-10 16,-20 5-12-16,0-1-25 16,-19-4-52-16,-8 6-92 15,1-6-166-15,1-1-213 0,-14 3-109 16,6-5-47-16,-5-4 13 15,5 1 66-15,7-5 151 16</inkml:trace>
  <inkml:trace contextRef="#ctx0" brushRef="#br0" timeOffset="768891.6724">20622 5363 33 0,'8'-26'382'16,"-8"5"69"-16,0-2 51 0,-8 4 5 16,8 5-107-16,-6 11-66 15,0 10-39-15,-1 12-32 16,1 6-32-16,6 8-22 16,6 7-36-16,7 4-48 0,13 1-49 15,7-2-37 1,-1-6-21-16,14-4-21 0,6-11-10 15,6-4-2-15,7-10 0 16,1-8-1-16,-7-11-5 16,-1-4-2-16,-6-11-5 15,-6 1-2-15,-13-8-4 0,-7 3 2 16,-13 1 8-16,7 3 15 16,-14 4 9-16,0 12 15 15,-6 10 18-15,7 10 12 16,-7 9 4-16,0 6 1 15,7 8 2-15,-1 4-14 16,7 4-26-16,-7-2-47 0,1 2-64 16,6-5-94-16,-7-2-204 15,1-5-170-15,6-10-79 16,0-5-13-16,13-11 30 16,0-10 78-16</inkml:trace>
  <inkml:trace contextRef="#ctx0" brushRef="#br0" timeOffset="769256.5102">22955 5268 83 0,'98'-33'412'0,"0"4"43"15,0 2 28-15,-13 10 21 16,-14 2-189-16,-12 11-110 15,-14 8-54-15,-19 7-27 16,-12 15-14-16,-14 3-12 0,-14 7-9 16,1 8-13-16,0-3-9 15,6-5-3-15,14 1 0 16,13-8 5-16,12 1 7 16,7-9 6-16,1 2-1 15,-1-1 0-15,-13-4-6 16,-6 1-10-16,-20-2-13 0,-14 2-17 15,-18 3-27-15,-14 0-46 16,-20-4-58-16,-5 4-88 16,-7 0-164-16,0 0-181 15,-13-3-82-15,-1 2-15 0,-5-6 23 16,-8 3 66 0</inkml:trace>
  <inkml:trace contextRef="#ctx0" brushRef="#br0" timeOffset="769615.0801">20115 6418 118 0,'45'4'352'15,"33"-1"55"-15,46-10 41 16,39 0-56-16,65-12-64 16,52 1-45-16,39-11-26 15,21 3-17-15,-15-3-9 16,-5 0-18-16,-41 2-24 0,-25 6-20 16,-32 3-26-16,-26 3-28 15,-27 1-30-15,-26 2-20 16,-18 1-22-16,-21 4-42 15,-20-1-76-15,-19 5-108 16,-19-1-242-16,-14-4-160 16,-18 6-81-16,-21-10-24 0,-19 5 40 15,-26-1 86-15</inkml:trace>
  <inkml:trace contextRef="#ctx0" brushRef="#br0" timeOffset="771014.0831">6861 7653 125 0,'12'-15'387'16,"2"1"77"-16,-8-5 69 16,1 4-26-16,0 1-63 0,-1-1-69 15,-6 4-67-15,7 4-61 16,-1 3-42-16,7 11-29 16,0 4-20-16,0 11-3 0,0 12 6 15,0 6-3-15,-6 4-21 16,-1 4-30-16,7-5-31 15,-7 5-45-15,8-5-63 16,-8-2-100-16,1-1-119 16,-1-3-194-16,-6-5-201 15,7-3-95-15,-7-9-11 0,-7-5 55 16,1-8 95-16,6-7 187 16</inkml:trace>
  <inkml:trace contextRef="#ctx0" brushRef="#br0" timeOffset="771430.617">6281 8390 123 0,'-6'10'351'0,"-2"-3"57"15,2-3 51-15,0 4-56 16,12-5-72-16,0 1-51 0,21-4-44 16,19 0-43-16,19 0-40 15,26-7-35-15,26-1-31 16,20 1-22-16,20-4-16 15,5 0-8-15,1-4-7 16,1 8-8-16,-28-4-1 0,-12 4-3 16,-20 0-8-16,-20-1-7 15,-18 4-6-15,-14 1-13 16,-6-2-37-16,-14 2-71 16,-5-3-155-16,-9 1-175 15,2-2-90-15,-7-4-38 16,7-3 8-16,6-2 55 15</inkml:trace>
  <inkml:trace contextRef="#ctx0" brushRef="#br0" timeOffset="771964.3584">9917 7304 216 0,'0'-2'418'16,"0"-3"34"-16,0 5 23 15,6-3-60-15,7 3-163 16,13 0-102-16,20 0-56 16,6 0-34-16,20-4-17 0,6 0-8 15,0 0-2-15,0-3 4 16,-19 4 10-16,-7 3 25 15,-19 0 30-15,-1 3 45 16,-18 4 49-16,-8 13 39 0,0 1 22 16,-12 8 2-16,6 8-20 15,-6-1-41-15,6 5-54 16,0 0-50-16,0 2-48 16,6-3-66-16,-6 1-80 15,0-1-85-15,0-3-96 16,0-5-152-16,-14-2-196 0,2-5-70 15,-8-6 5-15,1-1 43 16,-14-11 77-16,1-3 144 16</inkml:trace>
  <inkml:trace contextRef="#ctx0" brushRef="#br0" timeOffset="772150.5477">10126 7682 348 0,'25'-15'412'15,"15"1"36"-15,19-1 31 16,12 1-154-16,7-2-111 0,14 2-76 16,-8-1-84-16,1 1-104 15,-7 2-127-15,-13 5-107 16,-6 4-100-16,-20-1-51 16,-13 4 2-16,-20 4 53 15</inkml:trace>
  <inkml:trace contextRef="#ctx0" brushRef="#br0" timeOffset="772421.6884">10126 7953 39 0,'-53'22'380'0,"15"0"62"15,4-4 58-15,9 0 22 16,5-2-108-16,20-7-89 15,13-1-62-15,26 0-48 16,26-8-50-16,13 0-41 16,21-8-37-16,-2 6-31 0,7-6-34 15,-7 1-53-15,2-5-73 16,-2 2-126-16,1-2-173 16,-7-3-129-16,-6 1-54 15,0 0 2-15,0-9 45 16,-7 5 103-16</inkml:trace>
  <inkml:trace contextRef="#ctx0" brushRef="#br0" timeOffset="772881.677">13429 7320 39 0,'19'-26'413'16,"-12"4"68"-16,-14 3 56 15,-12 8 54-15,-14 5-134 0,-12 1-78 16,-7 12-34-16,-7 8-17 16,0 11-13-16,0 6-24 15,8 6-29-15,11 9-50 16,8 1-49-16,13 3-50 15,11 0-43-15,16-3-31 0,4-7-28 16,15-5-12-16,11-7-6 16,9-7-6-16,-2-11 1 15,7-7 0-15,-7-8 1 16,-5-3 3-16,-14-1 3 16,-7-7 3-16,-19 5 4 15,-13-1 5-15,-13 0 5 16,-13 7 0-16,-13 1-5 0,-13 6-28 15,0 4-66-15,6 5-89 16,1-1-105-16,11 0-172 16,9 3-214-16,5-3-89 15,7 5-1-15,6-2 55 0,-6-3 86 16,7 0 162-16</inkml:trace>
  <inkml:trace contextRef="#ctx0" brushRef="#br0" timeOffset="773086.2639">12360 8052 385 0,'0'22'479'16,"20"-7"69"-16,19-1 50 15,20-6-101-15,19-1-97 16,26-7-80-16,7-4-66 16,-1 1-62-16,1-1-57 15,-7-3-72-15,-5 2-110 16,-15-1-206-16,-12-5-232 0,-13-1-123 15,-21-2-60-15,1-1-11 16,-6-2 52-16,7-3 171 16</inkml:trace>
  <inkml:trace contextRef="#ctx0" brushRef="#br0" timeOffset="773780.8073">16921 7495 302 0,'-39'-3'450'0,"7"-5"50"16,12-3 30-16,1-1-105 15,19-5-141-15,13 2-97 16,13-3-73-16,20 0-44 15,13 3-33-15,-2 4-16 16,9 4-5-16,-7 7 1 16,-8 11 4-16,-11 4 6 15,-21 10 9-15,-19 5 9 0,-12 10 7 16,-21 0 5-16,-19 4 10 16,-7-1 9-16,-6 2 6 15,0-5 2-15,6-4-4 16,13-2-9-16,7-9-15 15,19-6-17-15,20-2-16 0,20-5-13 16,25-5-9-16,28-3-16 16,18-8-32-16,6 0-56 15,8 1-92-15,5-5-152 16,-12-2-169-16,-13 2-75 16,-13 1-17-16,-27 3 30 15,-12 0 78-15</inkml:trace>
  <inkml:trace contextRef="#ctx0" brushRef="#br0" timeOffset="773981.4251">16987 8078 124 0,'-20'25'397'16,"14"-6"63"-16,32-5 43 15,19-7-51-15,34-2-115 16,25-10-93-16,26-2-90 15,13 0-139-15,7-4-251 16,0 0-147-16,-12-3-87 0,-15-5-47 16,-13 1-12-16,-5-1 65 15</inkml:trace>
  <inkml:trace contextRef="#ctx0" brushRef="#br0" timeOffset="774597.8021">21437 7272 73 0,'14'-30'429'15,"-2"8"54"-15,-6 4 35 16,-6 6 42-16,0 10-166 16,-6 4-113-16,0 10-69 15,-8 10-44-15,8 7-29 0,6 8-36 16,0 0-30-16,14 3-26 16,-2-7-17-16,21-1-7 15,-1-9-1-15,21-8-6 16,5-12 0-16,7-6-1 15,7-9-2-15,0-10-4 16,-13-3-8-16,-14 0 1 0,-6-4 12 16,-13 3 13-16,-6 3 10 15,-8 9 5-15,2 6 17 16,-14 8 10-16,0 11-5 16,-6 12-10-16,6 6-7 15,6 8-23-15,0-1-64 16,7 3-86-16,-6 7-152 15,6-7-231-15,-7 2-121 0,-6-4-46 16,-13-8 15-16,-13-8 57 16,-13 2 131-16</inkml:trace>
  <inkml:trace contextRef="#ctx0" brushRef="#br0" timeOffset="774798.1665">21339 7858 393 0,'-6'12'474'15,"12"-3"64"-15,27-5 50 16,26 4-113-16,32-8-128 0,26-4-79 16,27 0-62-16,12 0-69 15,-6-3-70-15,0 0-88 16,-20-4-126-16,0 4-215 16,-13-4-154-16,-5-7-71 15,-2-1-21-15,-19-2 28 16,7-5 85-16</inkml:trace>
  <inkml:trace contextRef="#ctx0" brushRef="#br0" timeOffset="775253.4053">24819 7190 168 0,'78'-25'493'0,"7"6"64"16,0-2 50-16,-8 3 33 15,8 3-212-15,-20 8-135 16,-6 3-78-16,-13 11-45 16,-20 5-31-16,-26 9-21 15,-13 4-18-15,-13 6-19 16,-7 2-12-16,-6-1-18 15,7 1-16-15,6-6-12 0,13 2-8 16,19-8-2-16,20-2-2 16,13-1-4-16,6-4 0 15,1-2-2-15,0 2 3 16,-7 1 3-16,-20-1 6 16,-11 6 8-16,-8-3 8 0,-27 2 8 15,-12-1 2-15,-13 0-1 16,-7-3-10-16,-6 2-23 15,-1-2-49-15,1 1-79 16,7-5-103-16,6 0-179 16,12-4-203-16,15 0-93 15,-1-3-17-15,6 0 40 0,0-1 80 16,1-3 168-16</inkml:trace>
  <inkml:trace contextRef="#ctx0" brushRef="#br0" timeOffset="775568.4613">24305 7928 205 0,'0'15'390'16,"18"-1"64"-16,2-3 51 0,25-4-73 15,21 0-73-15,18-3-44 16,27-4-34-16,13-4-35 15,6 1-27-15,1-1-18 16,-1 1-24-16,-12-1-28 16,-14 0-30-16,-20 0-23 0,-5 1-23 15,-14 3-23-15,-20 0-21 16,-5-4-22-16,-7 4-48 16,-7 0-92-16,-7 0-213 15,-19-4-216-15,-7-2-110 16,-13 2-51-16,-18-7 10 15,-15-1 70-15,-12 2 201 16</inkml:trace>
  <inkml:trace contextRef="#ctx0" brushRef="#br0" timeOffset="778505.8924">6958 8576 316 0,'-12'3'467'16,"-8"2"59"-16,7-5 47 0,0 0-85 15,6 0-141-15,-5 0-94 16,12 0-74-16,6 0-53 16,7 0-53-16,13-5-33 15,20 2-21-15,13-1-10 0,6 1-8 16,6-5-3-16,-6 4 6 16,7 1-1-16,-13-1-3 15,-8 1-8-15,-18 3-1 16,-7 0-6-16,-26 3-1 15,-12 4-1-15,-28 5 3 16,-12 3 3-16,-20-1 11 0,1 1 9 16,-8 3 7-16,1-3 3 15,13 0 4-15,19-5 3 16,8 1-10-16,11-7-4 16,21 3-4-16,19-7-15 0,19-3-5 15,27-1-4-15,6-7-1 16,7 3-1-16,-1-2-5 15,-5-1 0-15,-14 0-23 16,-6 3-51-16,-1 1-124 16,-12 2-188-16,-1-1-102 15,1 3-46-15,13-2-4 0,-1 2 35 16,14-1 118-16</inkml:trace>
  <inkml:trace contextRef="#ctx0" brushRef="#br0" timeOffset="779369.9609">10158 8540 63 0,'-7'0'286'0,"7"0"17"16,7 0 11-16,20 0-82 16,11-4-93-16,21-4-35 15,6 1-8-15,0 0 7 16,14-8 11-16,-8 4 12 0,-12 0 8 15,-7-1-7-15,-7 3-11 16,-19 4-18-16,-13-2-15 16,-19 3-20-16,-13 8-16 15,-21 0-18-15,-5 4-23 0,-14-1-11 16,-6 3-6-16,-7 2 3 16,7-2 2-16,12 1 3 15,2 0 8-15,11 0 3 16,15-3 0-16,18-1 1 15,14-3-7-15,18-1-4 16,9-3 2-16,11-3 9 16,7-4 7-16,7-2 13 0,-14 3 22 15,1-2 24-15,-7 2 23 16,-19-3 6-16,-1 6 4 16,-6-4-9-16,-6 3-14 15,-7 1-24-15,0-1-18 0,0 0-12 16,0 0-11-1,0 4-6-15,0-3-7 0,0 3-4 16,0 0-10-16,0 0-2 16,0-5-5-16,0 5-1 15,-7 0 0-15,7 0-3 16,0 0-1-16,0 0-4 0,0 0-6 16,0 0-6-16,0 0-7 15,0 0-3-15,0 0-4 16,0 0-3-16,0 0-2 15,0 0-12-15,0 0-18 16,-7 0-46-16,7 0-100 16,0 0-124-16,0 0-89 0,-13 0-33 15,7 0 1-15,-7-2 38 16</inkml:trace>
  <inkml:trace contextRef="#ctx0" brushRef="#br0" timeOffset="780684.341">7173 8748 174 0,'-6'-4'328'16,"6"4"37"-16,6 0-14 15,-6-3-61-15,8-2-73 16,-2 3-58-16,6 2-42 16,2-4-27-16,-1 0-15 15,7 4-5-15,-1 4 4 0,0 0 2 16,1-2 5-16,6 10 2 16,0-1 0-16,0 3-3 15,6 1-4-15,8 8-6 16,-1-2-4-16,6 2-5 15,8 2-4-15,5 4-9 16,1 1-9-16,0-1-8 0,12 4-7 16,1 0-4-16,6 0-6 15,7 3-4-15,0-3-2 16,6 0-4-16,-6 4 0 16,-7-4-3-16,6 0-2 15,-6 0-3-15,7 1 1 0,-6-5-2 16,-2 7-1-1,-4-7-1-15,-2 4 0 0,-6-3 1 16,-6-5 2-16,-7-2-1 16,-7-3 3-16,-5-1 2 15,-8 0-1-15,-5-4-8 16,-1-5-25-16,-14 5-48 16,1-8-102-16,7 0-173 0,-14 1-118 15,8-8-54-15,-8-4-11 16,0-7 34-16,14-3 89 15</inkml:trace>
  <inkml:trace contextRef="#ctx0" brushRef="#br0" timeOffset="781401.4006">10679 8635 133 0,'-6'0'262'16,"-1"0"39"-16,-6 3-27 16,7 1-38-16,-8 0-25 0,-5 2-14 15,-1 6-11-15,-6 2-18 16,-6 5-10-16,-7 6-4 15,-1 9 2-15,-5 2-5 16,-7 8-8-16,0 0-3 16,-6 4-4-16,-1 0-7 15,-6 2-3-15,-1 6 2 0,-6-5 3 16,1 4 1-16,-1 0-9 16,1-8-11-16,6 2-17 15,-1-6-20-15,14-2-22 16,6-4-19-16,1-6-9 15,6-1-8-15,7-4-9 16,5-4-12-16,7-4-16 16,1-3-38-16,0 0-51 15,5-8-99-15,8-4-192 0,6-3-170 16,0-8-80-16,-7-1-13 16,7-14 24-16,-6-3 81 15</inkml:trace>
  <inkml:trace contextRef="#ctx0" brushRef="#br0" timeOffset="785657.5833">8724 10023 177 0,'0'-14'401'0,"-6"2"55"0,-7-3 40 16,7 1-55-16,-2-1-107 16,2 4-75-16,-6 0-57 15,12 4-46-15,-8 4-30 16,2 3-10-16,6 3-6 16,0 12 1-16,-6 7 12 15,6 7 10-15,-7 7 3 16,7 9-14-16,0 2-24 0,7 1-24 15,-1 0-24 1,8-1-22-16,-2-7-20 0,-6 1-29 16,8-5-50-16,5-3-71 15,-5-7-92-15,12-4-178 16,6-7-164-16,1-8-69 16,6-3 1-16,-1-13 42 15,2-5 77-15</inkml:trace>
  <inkml:trace contextRef="#ctx0" brushRef="#br0" timeOffset="786299.3342">10145 9910 120 0,'26'-12'234'0,"6"2"16"16,1-2-23-16,-1 1-12 15,15 0-1-15,-9 1-9 16,8-5-26-16,0 4-23 16,-8-1-8-16,-5 2-4 15,-1 3 1-15,-5-1 8 16,-8-4 10-16,-6 10 6 15,1-5-6-15,-8 3-12 16,0-4-18-16,-6 4-23 16,0 0-26-16,0 4-24 15,0-3-20-15,0 3-13 0,-6 3-11 16,6 9 5-16,-6 3 17 16,-8 7 21-16,8 7 28 15,-1 4 22-15,1 10 17 16,0 5 5-16,6 7-13 15,0 8-20-15,0-5-26 16,6 5-24-16,7-9-18 16,-7 1-18-16,1-3-18 0,0-8-34 15,-1-4-61-15,-6-10-70 16,0-5-94-16,0-3-179 16,-6-7-168-16,-8-11-62 15,-5-4 11-15,-1-12 43 16,-6-3 77-16</inkml:trace>
  <inkml:trace contextRef="#ctx0" brushRef="#br0" timeOffset="786748.0023">10041 10280 104 0,'-14'2'357'0,"8"3"44"16,0-5 33-16,6 3-55 15,12-3-112-15,2-3-83 16,18 3-50-16,7-5-36 15,20-1-19-15,12-2-5 16,14 1 0-16,13-3 0 16,6-2 8-16,8 1 12 15,4-3 8-15,-11-2-1 0,-1 2-3 16,-19-1-8-16,-7 5-14 16,-13-2-18-16,-13 5-19 15,-6-1-15-15,-7 1-9 16,-13 4-8-16,0-1-8 15,-6 1-15-15,-14-1-28 16,0 4-71-16,-6-4-144 16,0 4-173-16,-12 0-101 15,-14 0-42-15,-7 0-1 0,-7 0 56 16</inkml:trace>
  <inkml:trace contextRef="#ctx0" brushRef="#br0" timeOffset="788504.2171">4522 10268 292 0,'-7'-11'359'16,"7"5"49"-16,-13 1 29 15,6 12-86-15,-5 12-52 16,-8 3-30-16,7 10-18 16,0 9-37-16,0 3-48 0,7 4-45 15,6 0-40-15,6-4-31 16,7-1-33-16,7-6-23 15,-8-8-15-15,8 0-23 16,-7-6-47-16,0-8-89 16,-6-1-170-16,-1-6-121 0,-6-8-61 15,-6-5-16-15,-7-2 26 16,-7-12 77-16</inkml:trace>
  <inkml:trace contextRef="#ctx0" brushRef="#br0" timeOffset="788921.941">4033 10565 59 0,'-20'3'326'15,"8"1"36"-15,12 0 27 16,26-4-38-16,13 0-114 16,26 0-75-16,19-11-42 15,20 0-34-15,14-4-24 0,-1-2-22 16,1-2-14-16,-15-3 0 15,-11 3 9-15,-20 1 19 16,-7 0 16-16,-26 3 10 16,-7 5 5-16,-12 2-5 15,-14-3-17-15,-6 7-21 16,-6 0-16-16,-7 2-8 0,-6 4 3 16,-8 6 17-16,-5 3 14 15,-1 4 8-15,1 7 8 16,6 4-1-16,6-1-11 15,14 4-19-15,6 0-15 16,12-3-13-16,8 0-11 16,13-5-10-16,5-2-12 0,8-5-26 15,13-6-40-15,0-4-53 16,0-4-79-16,-1-7-98 16,-6 0-94-16,-6-8-58 15,-7-4-4-15,-7-3 31 16,1 0 68-16</inkml:trace>
  <inkml:trace contextRef="#ctx0" brushRef="#br0" timeOffset="789869.4944">5610 10422 284 0,'6'-7'389'15,"1"0"66"-15,-7 10 12 16,-7 4-60-16,7 5-86 16,-6 5-72-16,6 3-53 15,-6 6-57-15,6-5-43 0,0 1-30 16,-8-4-13-16,8 0-4 15,0-3 1-15,0 0 12 16,-6-8 4-16,0 1 5 16,-7-8-5-16,0-5-6 15,0-1-14-15,-1-9-23 16,8-4-12-16,0-2-10 0,12-1-4 16,0-4-6-16,1 4 0 15,13 3 2-15,6 4-1 16,0 5 1-16,6 6 1 15,1 4 0-15,-7 7-1 16,0 4 0-16,-7 5 3 0,-5-2-3 16,-8 4 0-16,0 1 4 15,-6-5 1-15,0-3 1 16,-6 0-2-16,6-4 0 16,-6 0-4-16,0-7-11 15,-2-3-12-15,8-8-19 16,8-4-18-16,4-2-13 15,1-2-1-15,7-3 7 0,0 3 14 16,6 4 21-16,-7 8 26 16,7 4 23-16,-6 6 18 15,6 4 8-15,-1 8 5 16,1-1 1-16,1 5-4 16,-7 0-10-16,6-1-9 0,-7-3-9 15,1-1-8-15,-1-3-6 16,-6-3-6-16,7-5-15 15,-7-3-18-15,-1-7-26 16,-5-4-41-16,6-7-52 16,-7 0-42-16,8-8-12 15,-8-1 11-15,1 2 35 16,6 4 59-16,0-1 68 0,-1 7 79 16,8 4 64-16,7 7 48 15,-8 8 35-15,7 7 21 16,-6 11 20-16,-7 3-8 15,0 11-23-15,-13 6-30 16,0 5-47-16,-7-3-40 0,1 4-33 16,-7-8-22-16,0 0-17 15,-1-7-8-15,2-3 4 16,-2-12 0-16,-5 0-2 16,-1-11-4-16,8-7-6 15,-8-10-7-15,7-9 7 16,0-10-5-16,0-7-8 0,-1-9-13 15,8-9-11-15,12-2-4 16,8-2-13-16,12-2 5 16,13 2 11-16,6 4 18 15,14 2 23-15,0 12 11 0,-1 3 11 16,1 16 12 0,0 5 11-16,-13 16 12 0,-7 5 16 15,-13 6 21-15,-20 7 20 16,-12 1 6-16,-8 2-4 15,-18 4-21-15,-13 2-64 16,-14-6-121-16,-6 6-276 16,-1-2-178-16,8-4-96 0,6-6-38 15,6-4 20-15,19-11 83 16</inkml:trace>
  <inkml:trace contextRef="#ctx0" brushRef="#br0" timeOffset="790615.5355">8444 11001 132 0,'-26'4'363'15,"7"-1"42"1,-1 1 22-16,14-4-66 0,6 0-120 16,19 0-81-16,14 0-44 15,25 0-26-15,27-7-7 16,38-1 1-16,41 1 14 16,31-4 7-16,40-8 1 15,32-2 1-15,20-1 5 16,6-1 6-16,-13-2 6 15,-13 4 2-15,-13-5 9 16,-33 7 13-16,-31 1 7 0,-34 0 9 16,-26 7 10-16,-25-1 13 15,-27 1-2-15,-19 5-18 16,-21-3-24-16,-11 3-24 16,-8 2-42-16,-6 0-43 15,1 1-51-15,-8-1-70 16,0 4-93-16,1-4-88 15,6 0-100-15,-7 4-144 16,-6 0-133-16,0 0-56 16,0 0 27-16,-12 0 53 15,-8 4 81-15,-6-8 144 0</inkml:trace>
  <inkml:trace contextRef="#ctx0" brushRef="#br0" timeOffset="792039.5351">12914 8525 207 0,'-7'-8'310'0,"7"2"42"0,0 1-47 16,-6 1-51-16,6 1-49 15,6-1-46-15,-6 4-39 16,14 0-28-16,-1 0-6 16,13 7 7-16,6 2 12 15,13 5 20-15,8 8 11 0,6 3 5 16,6 9 0-16,13 9-12 16,7 1-14-16,13 7-23 15,6 4-18-15,19 3-13 16,8 2-12-16,6-1-9 15,6 3-7-15,7-3-5 16,0 2-6-16,-6-1-8 0,-2-2-12 16,-11-3-12-16,-7-8-20 15,-14 1-38-15,-5-8-73 16,-14-3-128-16,-13-8-168 16,-13-7-95-16,1-7-40 15,-7-11 11-15,-2-13 57 16</inkml:trace>
  <inkml:trace contextRef="#ctx0" brushRef="#br0" timeOffset="792499.8862">17997 8301 6 0,'-20'7'307'15,"-13"5"42"-15,1 5 42 16,-1 10-18-16,1 2-73 0,-7 4-53 16,7 6-33-16,5 10-20 15,1-2-25-15,0 12-26 16,0-1-24-16,-7 8-21 16,-6 1-18-16,-7 2-20 0,-12 0-15 15,-7 1-10-15,-7 0-15 16,0-4-8-16,1-1-10 15,6-6-10-15,0-4-28 16,6-4-72-16,-6-7-172 16,12-7-152-16,-5-4-78 15,5-7-35-15,8-7 1 16,6-9 58-16</inkml:trace>
  <inkml:trace contextRef="#ctx0" brushRef="#br0" timeOffset="793419.4569">16446 9836 160 0,'45'-18'375'0,"-12"0"58"15,-20-1 48-15,-13 5-77 16,-6 3-72-16,-20-1-61 16,-14 8-45-16,-11 8-22 15,-8 8-2-15,-13 6 9 16,0 11 7-16,7 12 0 16,0 5-15-16,19 6-30 0,7 3-40 15,19 4-43-15,14-4-35 16,20-5-25-16,5-5-16 15,19-5-7-15,9-10-7 16,11-12-6-16,-5-3-2 16,-2-12-2-16,-5-3 0 15,-13-7-2-15,-21-4 1 16,-12-3 0-16,-12-5 0 16,-8 4 1-16,-19 4 0 15,0-3-1-15,-13 3 1 0,-1 4-10 16,2-1-22-1,-1 1-29-15,5 3-29 0,9 4-36 16,5-3-34-16,13 3-25 16,1 3-15-16,6-3-8 15,0 0-21-15,7 4-17 16,6-4-37-16,0-4-37 16,0 1-27-16,6-5-27 15,-6 1-7-15,13-8 23 0,-7 4 56 16</inkml:trace>
  <inkml:trace contextRef="#ctx0" brushRef="#br0" timeOffset="794091.8306">14446 10210 244 0,'-39'-4'390'16,"6"-4"53"-16,13-2 13 0,14-5-85 16,12-3-83-16,14-5-70 15,13 2-63-15,6-1-46 16,6 4-31-16,1 3-25 16,-7 4-15-16,-1 6 6 15,2 13 16-15,-14 7 14 16,-19 11 11-16,-14 10 11 15,-12 5 2-15,-14 7-6 0,-6-1-9 16,-1-3-6-16,2-4-8 16,-1-3-9-16,13-4-8 15,12-8-11-15,8-3-11 16,19-8-14-16,20-5-9 16,26-6-7-16,12-6-21 15,7-6-49-15,20-5-66 16,-7-1-87-16,0 1-128 15,1 3-149-15,-15-3-78 16,-4 3-9-16,-8 0 37 0,-13 3 72 16</inkml:trace>
  <inkml:trace contextRef="#ctx0" brushRef="#br0" timeOffset="794596.3278">14661 10848 244 0,'-13'14'373'16,"-1"1"25"-16,14-7 16 15,14-2-119-15,18-3-115 16,20 2-70-16,13-10-34 16,26 2-13-16,14-1-10 0,25-3 1 15,14-4 3-15,18-4 4 16,21 0-1-16,6-2-4 16,13-2 0-16,-6 1-2 15,-14 0-3-15,-13 3 3 16,-19 0 10-16,-33 1 19 15,-19 3 22-15,-20 3 17 16,-13 1 5-16,-19-1 1 16,0 1-9-16,-14-3-20 0,-6 2-25 15,1 1-24-15,-9 0-14 16,2 0-13-16,-7 3-10 16,1 0-12-16,-8 0-14 15,0 1-33-15,1-1-63 16,-7 4-124-16,0 0-221 15,0-4-112-15,7-4-54 16,-1 2 0-16,7-9 44 16,19-4 115-16</inkml:trace>
  <inkml:trace contextRef="#ctx0" brushRef="#br0" timeOffset="794939.8379">18662 9668 379 0,'6'-15'441'0,"6"8"52"15,-4 3 45-15,4 15-114 16,1 7-104-16,1 11-60 16,-2 8-34-16,2 7-44 15,-2 7-40-15,2 1-44 16,-8 0-44-16,7-2-49 0,0-5-75 16,6-5-121-16,-5-4-195 15,-8-11-136-15,-6-6-71 16,-6-4-16-16,-14-12 35 15,-6-6 102-15</inkml:trace>
  <inkml:trace contextRef="#ctx0" brushRef="#br0" timeOffset="795325.5433">18427 10067 126 0,'58'-11'271'15,"21"-5"24"-15,5 2-48 16,14-3-56-16,0-2-34 16,-7-3-26-16,0 0-13 15,-13 0 3-15,-13 0 17 16,-13 4 24-16,-13-1 14 16,-13 5-5-16,-18-1-9 0,-8 8-12 15,-8-1-16-15,-10 8-17 16,-9 4-15-16,-5 7-10 15,-1 4-4-15,1 7-12 16,6 3-11-16,-1 4-11 16,14 1-15-16,7-1-13 15,6 0-12-15,6-4-10 16,7-2-8-16,7-4-9 16,6-5-22-16,6-3-61 15,2-7-107-15,11-4-140 0,7-8-139 16,-7-2-69-1,-5-9-20-15,-1-3 42 0,-7-7 94 16</inkml:trace>
  <inkml:trace contextRef="#ctx0" brushRef="#br0" timeOffset="796221.4104">19554 9861 151 0,'0'-10'359'16,"-6"3"42"-16,-1 7 32 15,7 0-78-15,0 7-104 16,0 0-84-16,0 8-53 15,0 2-34-15,0 3-18 0,0 1-4 16,-6-2 8-16,-1-1 9 16,-6-4 14-16,-1-2 2 15,-4-2-7-15,4-3-11 16,1-7-18-16,1-2-16 16,12-10-23-16,-8 1-13 15,16-7-10-15,4-4-6 16,1 0-5-16,7 0-2 15,6 1 4-15,0-2 1 16,-7 9 4-16,14 6 4 16,-7 8 8-16,-6 4 5 0,0 3 1 15,-1 7 1-15,-13 6 1 16,7-7-1-16,-6 6 1 16,-7-5 2-16,6-2 2 15,-6-5 0-15,0-3 0 16,-6-1-1-16,6-6-6 15,0-5-7-15,0-7-7 16,13 1-4-16,-6-5-2 16,5-2-3-16,-5 2 0 0,0 5 2 15,5 3 5-15,1 3 2 16,1 5 4-16,-8 6 4 16,8 5 4-16,-8-1 1 15,6 4 1-15,2 0-2 16,-1-4 4-16,-7 1-2 15,0-5 2-15,2 2-3 16,-2-10-1-16,0 5 0 16,1-3-4-16,0-5-3 15,5 4 1-15,-5 4 3 16,6 0 13-16,0 12 27 0,0 5 32 16,-6 14 27-16,-7 9 21 15,-7 8 12-15,0 3-1 16,-5 4-16-16,-2-1-15 15,1-2-15-15,-6-5-12 16,0-6-8-16,-1-5-8 16,-7-7-8-16,9-6-16 15,-2-9-11-15,-7-7-14 16,15-7-9-16,5-10-7 0,0-9-11 16,21-10-23-16,-2-7-40 15,15-8-32-15,5-12-20 16,13-2-10-16,8-1-1 15,5 4 20-15,7 4 37 16,8 3 34-16,-2 12 28 16,-6 7 17-16,0 10 16 15,-19 8 16-15,-7 7 21 16,-6 11 13-16,-14 5 13 16,-12 5 19-16,-7-1 7 0,-13 2-2 15,-13-3-20 1,-26 3-45-16,-14-3-115 0,-18-1-303 15,-14-3-167-15,-13-4-89 16,1-7-41-16,11-3 8 16,8-12 88-16</inkml:trace>
  <inkml:trace contextRef="#ctx0" brushRef="#br0" timeOffset="797050.2578">22199 8576 43 0,'-6'-15'212'16,"6"4"7"-16,-6-3-9 15,-1 3 5-15,7 0 10 16,-7-1-7-16,7 2-23 15,0 3-14-15,-6-1-17 16,6 1-22-16,-7 2-25 16,7-2-20-16,0 7-15 0,0 0-10 15,13 7-5-15,1 5-5 16,12 6 8-16,6 12 14 16,21 2 17-16,4 9 6 15,16 10 3-15,4 4-5 16,15 4-12-16,-1 6-16 0,7-2-21 15,6-1-17-15,-13 0-16 16,7 1-12-16,-20-5-5 16,0-3-6-16,-6-3-7 15,-13-5-6-15,-7 2-9 16,-6-10-26-16,-14-3-70 0,1-7-125 16,-1-3-179-16,-6-6-97 15,13-10-44-15,1-10 0 16,5-8 53-16</inkml:trace>
  <inkml:trace contextRef="#ctx0" brushRef="#br0" timeOffset="797620.2135">26115 8364 130 0,'14'-8'277'0,"-8"1"35"16,1 3-18-16,-14 4-25 15,1 0-24-15,-14 4-29 0,-6 7-39 16,-13 7-27-16,0 8-9 16,-13 3-4-16,-7 8-1 15,-6 10 0-15,-14 8 5 16,-4 8-2-16,-2 2-13 15,-14 8-15-15,2 1-14 16,5 3-20-16,1-4-22 0,6 0-18 16,1-3-14-16,-1-7-7 15,14-5-7-15,-1-7-1 16,7-3-5-16,0-4-1 16,6-5-2-16,7-5-15 15,6-5-10-15,0 0-5 16,1-6-10-16,5-5-20 15,8-4-35-15,7-2-41 16,-1-2-84-16,-7-5-133 0,7-5-117 16,0 0-49-16,-1-5 0 15,7-1 36-15,-6-2 85 16</inkml:trace>
  <inkml:trace contextRef="#ctx0" brushRef="#br0" timeOffset="798648.8582">23978 9961 330 0,'46'-11'405'15,"6"-3"35"-15,0-1 32 16,13 4-144-16,0-1-111 16,-12 12-67-16,-1 0-38 15,-13 8-25-15,-13 7-22 16,-19 6-7-16,-20 2-12 16,-21 9-8-16,-17 2-6 0,-8-2-7 15,7 5-10-15,-1-5-11 16,15-3 0-16,18 2-4 15,13-2-5-15,27-7-5 16,7 0-1-16,18 0 13 16,7-4 6-16,1 1 3 15,-2-1 6-15,-5 0 5 16,-13-4 4-16,-7 1-10 16,-20-1 1-16,-19 5 3 15,-13-4-4-15,-14-5-4 0,-11 5-3 16,-8-1-1-16,1-2-6 15,-1 3-7-15,13-4-2 16,1-3-7-16,12-1-21 16,13-4-46-16,20 1-96 15,7-8-143-15,19-4-116 16,0-6-52-16,13-1-15 16,7-4 29-16,13-1 86 0</inkml:trace>
  <inkml:trace contextRef="#ctx0" brushRef="#br0" timeOffset="799099.8185">25953 9982 15 0,'32'-10'345'0,"-12"3"59"15,-14 7 46-15,-6 3-4 16,-6 8-109-16,-7 7-85 0,6 4-56 16,7 4-51-16,7 3-42 15,-1-3-32-15,14 4-19 16,6-9-15-16,0 1-13 16,13-11-6-16,7-3 0 15,6-8 8-15,6-8 9 16,1-10 9-16,6-1 10 15,-6-6 9-15,-7-4 16 0,-13 3 26 16,-7-1 26-16,-18 6 25 16,-8 6 21-16,-18 8 20 15,-8 7 0-15,0 12-24 16,1 10-35-16,-1 7-32 16,7 4-30-16,6 6-34 15,7 2-40-15,-6 0-84 16,0-2-104-16,-1 2-150 15,-13 0-240-15,-6-2-136 16,-13-2-54-16,-7-4 34 16,-12-3 76-16,-7-1 137 0</inkml:trace>
  <inkml:trace contextRef="#ctx0" brushRef="#br0" timeOffset="799623.7409">23184 11074 4 0,'-40'7'284'15,"15"1"33"-15,5-1 39 16,20-3-27-16,12-4-92 16,21 0-54-16,26 0-18 15,13-4-13-15,32 1-26 16,19-5-18-16,34 1-19 15,25-4-8-15,33-4-4 16,34 0 4-16,11-7 15 16,20 1 7-16,-7-1 13 15,-5 0-2-15,-21 0-11 0,-12 4-20 16,-27-1-27-16,-25 5-19 16,-21 2-13-16,-31 5-4 15,-27 0 9-15,-19-1 6 16,-26 1 2-16,-7 4 1 15,-19-1-9-15,-14-3-32 16,-6 3-78-16,-6-4-174 16,-1-2-199-16,0-1-102 15,8-4-47-15,5-3-6 0,1-5 50 16</inkml:trace>
  <inkml:trace contextRef="#ctx0" brushRef="#br0" timeOffset="799963.3154">28156 9851 373 0,'19'-22'422'0,"0"4"43"16,-6 10 48-16,-7 5-131 16,2 9-86-16,-2 9-59 15,0 8-35-15,-6 9-34 16,0 5-48-16,0 3-40 0,-6 4-32 16,-8-1-26-16,2 3-24 15,-1-7-48-15,0-3-100 16,6-5-210-16,-5-6-129 15,4-7-66-15,2-7-26 16,0-11 21-16,-1 0 88 16</inkml:trace>
  <inkml:trace contextRef="#ctx0" brushRef="#br0" timeOffset="800364.0107">27830 10166 168 0,'-20'0'416'0,"13"0"35"0,27-5 23 16,19-1-32-16,32-2-170 16,27-3-111-16,27-3-59 15,11-8-34-15,8 4-18 16,-8-4-18-16,-5-4-13 0,-21 3-4 16,-19-2 4-16,-12 4 13 15,-20-2 14-15,-27 2 12 16,-6 2 9-16,-19 5 9 15,-14-1-3-15,-13 3-9 16,-6 5-9-16,-6 4-7 16,-7 3-2-16,-1 7 0 15,-5 8 0-15,6 2 5 16,7 10-1-16,-1-2-2 16,13 5-7-16,14-5-9 15,6 4-10-15,13-3-11 0,13-4-16 16,6 0-30-1,7-3-49-15,13-9-85 0,7-3-151 16,0-3-167-16,0-10-79 16,-1-6-22-16,1-3 21 15,-8-10 72-15</inkml:trace>
  <inkml:trace contextRef="#ctx0" brushRef="#br0" timeOffset="801313.0847">29648 9861 194 0,'12'0'373'0,"2"0"48"0,-14 12 16 16,0-1-69-16,-14 7-102 16,8 1-72-16,-8 2-53 15,2-2-28-15,5-5-14 16,-6 1-6-16,0-4-6 16,-7-3-8-16,14-6-10 15,-7-2-19-15,6-7-25 16,7-3-17-16,7-5-12 15,12 1-8-15,8-5-5 16,5 0-1-16,1 5 4 16,-1 7 2-16,1-1 2 0,0 8 6 15,0 8 6-15,-15 3 3 16,-4-1 3-16,-14 9 3 16,0-4 4-16,-14-1 2 15,2 1 1-15,-8-4 6 16,7-1-2-16,0-6 1 15,0-4-4-15,7-4-6 16,12-6-7-16,7-5-10 16,13-3-5-16,6-4-3 15,15 0-3-15,-2 0 2 0,1 4 5 16,-7 3 8-16,-1 7 7 16,-5 8 14-16,-7 8 22 15,-6 7 11-15,-14 3 5 16,1 4-2-16,0 0-1 15,-1 0-15-15,1-4-19 16,5 0-14-16,8-3-15 16,6-8-12-16,0-7-24 15,1-3-26-15,5-9-29 16,1-2-29-16,-1-4-26 16,-6-4-16-16,1-4 7 0,-2 1 21 15,1 0 24-15,0 5 37 16,-6 3 41-16,-1 9 47 15,-5 4 40-15,-2 16 38 16,2 2 43-16,-14 16 33 16,0 6 21-16,-14 12 7 15,-5 3-7-15,-1 8-18 16,-12 3-30-16,-7 4-31 16,-1 0-29-16,8-4-27 15,-13-3-20-15,12-9-14 0,-7-9-10 16,2-5-5-16,5-9-2 15,7-13 0-15,7-11-3 16,5-6 0-16,8-11-2 16,6-13-4-16,13-4-10 15,13-18-5-15,6-2-8 16,14-12-9-16,13-6-9 16,6-4-8-16,20 0 3 15,13-2 3-15,13 10 9 16,-1 7 12-16,1 10 17 15,-7 11 24-15,-13 11 23 0,-19 12 26 16,-27 11 20-16,-18 10 25 16,-21 3 23-16,-25 13 9 15,-27-1-6-15,-19 0-13 16,-26 3-26-16,-20 1-74 16,-7 0-122-16,-18-1-274 15,6-6-194-15,-14-2-103 16,7-9-45-16,1-8 19 15,-2-4 82-15</inkml:trace>
  <inkml:trace contextRef="#ctx0" brushRef="#br0" timeOffset="812041.8679">8490 718 66 0,'-32'4'206'0,"5"-1"-5"0,1-3-28 15,6 0-14-15,1 0-11 16,6 0-14-16,7 0-13 0,-1 0-9 16,1 0-9-16,-1 0-16 0,7 0-19 15,-7 0-13-15,7 0-12 0,0 0-4 16,0 0 0-16,14 0 1 16,-1 0 3-16,6 0 6 0,7 0 6 15,13 0 1-15,13 0 4 16,7 0-3-16,19 0 0 0,13-3 0 15,21-1 2-15,18-4 2 0,19 1-4 16,20-4-1-16,21 0-5 16,25-3-6-16,6-1-5 0,8 1-5 15,-2-1-5-15,-5 1-3 0,-14 2-3 16,-12 5-7-16,-33 3-5 16,-20 0-3-16,-19 4 1 0,-20 0 5 15,-19 0 7-15,-20 4 11 0,-6-4 10 16,-13 4 4-16,-14-4 2 15,7 0 1-15,-13 0-6 0,13 0-8 16,7 0-10-16,-1-4-7 0,8 4-11 16,5-4-10-16,-5 0-7 15,5 0-11-15,-6 2-15 0,0-3-32 16,7 3-45-16,0-7-84 16,6 6-121-16,0-1-122 0,0-3-52 15,7 3-6-15,-7-3 29 0,6 0 77 16</inkml:trace>
  <inkml:trace contextRef="#ctx0" brushRef="#br0" timeOffset="812506.1042">14830 297 77 0,'7'-12'265'0,"-14"4"49"16,-6-2-10-16,-13 3-32 0,-7 3-23 16,-6 0-27-16,-13 4-26 0,-1 0-33 15,-12 8-27-15,14 3-18 16,-8 3-19-16,13 4-19 0,7 5-22 16,1-1-12-16,11-1-14 15,7 5-11-15,8-4-10 0,-2 1-3 16,14-5-1-16,0-3-5 0,7 0 2 15,6-9-2-15,0 2 3 0,7-5-2 16,0-3-1-16,-2-3 1 16,9-5-4-16,-7 2-2 0,-2-6-2 15,-4-3 0-15,-1 0 1 16,-7 1 1-16,1-1 3 0,0 4 2 16,-1 0 0-16,-6 4 2 0,0 0 1 15,6 3 4-15,8 8 2 0,-2 3 2 16,2 0 4-16,5 8 0 15,7-1-2-15,0 2-4 0,7 2-5 16,6 0-7-16,0-4-13 16,-6 5-31-16,12-9-82 0,1 5-152 15,-1 0-123-15,14-8-61 0,0 2-25 16,6-9 10-16,13 0 71 0</inkml:trace>
  <inkml:trace contextRef="#ctx0" brushRef="#br0" timeOffset="812983.6643">16856 388 57 0,'26'0'198'0,"13"0"5"0,14-4-31 15,5 1-31-15,21-1-12 16,5 0-2-16,14 0-2 0,20 2-4 16,-2-6-3-16,21 1 3 15,7 3-6-15,6-4-10 0,13-2-18 16,-1 3-11-16,14-2-7 0,0 3-10 15,19-2-4-15,1-3-9 16,6 4-5-16,6-1-4 0,1 1-7 16,0 0-12-16,-1-1-8 0,-13 1-4 15,-5 3 0-15,-15 1 0 16,-5-1-1-16,-14 1 0 0,-12-1 2 16,-20 0-5-16,-7 4 0 0,-19-4-2 15,-13 4-2-15,-8 0 0 16,-18 0-1-16,-7 0-2 0,-19 0-2 15,-1 0-12-15,-12-3-27 16,-7-1-62-16,-13 4-92 0,-13 0-109 16,-7-3-66-16,-6 3-25 0,0-7 8 15,-7 3 51-15</inkml:trace>
  <inkml:trace contextRef="#ctx0" brushRef="#br0" timeOffset="813293.8122">21346 91 199 0,'13'0'252'15,"0"7"-15"-15,0-7-29 16,13 8-24-16,6-4-30 0,1 3-38 16,7-4-24-16,-2 4-20 0,8 1-12 15,-7-1-5-15,0-2-5 0,0 1 6 16,-13-3 0-16,0-3 2 15,-12 5 8-15,5-2 8 0,-6 1 11 16,-6 4 5-16,-7-1 3 16,-7 4 3-16,-6 0-9 0,-6 3-16 15,-15 5-17-15,-4-1-18 0,-8 3-15 16,-6 2-19-16,-13 3-38 16,-7 0-98-16,0-1-163 0,-12 1-104 15,0-1-50-15,-15 0-25 0,-5-2 16 16</inkml:trace>
  <inkml:trace contextRef="#ctx0" brushRef="#br0" timeOffset="814367.6189">9018 326 49 0,'-7'-3'189'0,"-6"-1"-4"0,6-1-8 15,7-1 0-15,0 1 5 0,0-1 3 16,0 3-2-16,7-6-7 16,-7 6-7-16,0-2-11 0,0 2-11 15,-7 0-21-15,-5 3-9 16,-2 0-12-16,-5 6-16 0,-13 2-13 15,-1 4-5-15,0 2-4 16,-6 5-4-16,-6 3-6 0,-1 3-2 16,1 4-6-16,-8 5-2 0,-6-5-4 15,7 4-7-15,1-1-6 0,-8-1-7 16,7-2-4-16,-1 0-8 16,-6-7-3-16,8 3-4 0,-8 1-2 15,7-7-1-15,6-2-1 0,7 2-1 16,0-5-4-16,13-3 2 0,0 1-1 15,7-2-1-15,5-2-2 16,8-5 1-16,6 5-2 0,6-5 1 16,8 5 1-16,11-5 2 15,8 5 3-15,6-1 3 0,13 0 2 16,0 5 0-16,7-1-2 16,0-1 2-16,-1-2-2 0,1 3-1 15,0 3-2-15,-1-3 0 0,1 4 0 16,-14-1-3-16,1 1 0 0,-7 0-7 15,-6-1-8-15,-7 1-18 16,-6-1-43-16,-8-2-100 0,1 3-159 16,-6-1-108-16,-7-2-50 15,-7 2-13-15,-6-7 26 0,-7 1 92 16</inkml:trace>
  <inkml:trace contextRef="#ctx0" brushRef="#br0" timeOffset="817262.4665">9239 10972 79 0,'-13'0'236'16,"7"-4"11"-16,12 4-22 15,7-4-84-15,19 0-42 16,21 1-17-16,12-4-3 16,26 0 4-16,20-5 5 15,13 2-1-15,19-5-9 16,7 0-9-16,7 1-12 0,-14-1-11 15,-19 4-8-15,-20-1-9 16,-26 2-4-16,-32 3-7 16,-27 3-2-16,-38 4 3 15,-34 7 13-15,-25 1 15 16,-19 2 12-16,-27 5 10 16,-7 4 9-16,7-2-1 15,1 3-14-15,25-6-12 16,13 1-20-16,20-4-14 15,26-5-12-15,26 2-6 16,33-8-2-16,25 0-8 16,34-8 2-16,18 2-6 0,27-5 0 15,7-1 1-15,-1-2 1 16,-13 3 4-16,-7-4 3 16,-18 4 16-16,-20 4 16 15,-13-1 10-15,-27 1 6 16,-13 3 1-16,-12 1 1 15,-14 3-14-15,1 0-15 16,-13 0-25-16,-1 3-31 0,0 1-54 16,1 0-105-16,-1 3-131 15,8-3-76-15,-15 3-28 16,1-2 3-16,-6-5 39 16</inkml:trace>
  <inkml:trace contextRef="#ctx0" brushRef="#br0" timeOffset="819129.6775">10568 11133 25 0,'7'-4'183'15,"-7"1"5"-15,0-1-42 16,0 4-35-16,-7 0-2 0,7 0 5 16,-6 0 18-16,6 4 18 15,-6 3 12-15,-2-4-12 16,2 5-18-16,6-1-12 16,-6 0-12-16,6 4-17 15,6 0-13-15,0 3-7 16,8 2-8-16,12 3-4 15,7 2-1-15,19 5 5 16,7 3 8-16,18 4 4 16,21 4 4-16,7 7 3 0,25 8-6 15,7 6-12-15,12 0-15 16,15 12-14-16,-2-5-14 16,2 6-7-16,-2-2-7 15,-18-3-3-15,-8-3 1 16,-12-6-1-16,-13-1-4 15,-20-5-5-15,0-8-9 16,-19-2-20-16,0-8-52 16,-7-7-121-16,-6-7-163 0,-8-5-87 15,2-14-37-15,-1-11-5 16,0-8 36-16</inkml:trace>
  <inkml:trace contextRef="#ctx0" brushRef="#br0" timeOffset="819829.4114">15462 11122 170 0,'-7'-4'278'15,"1"4"26"-15,-8 0-43 0,2 0-60 16,-8 0-48-16,1 4-19 16,-7 0-12-16,0-1-4 15,-7 4 6-15,-6 8 6 16,-7 3 2-16,-6 7-8 15,-6 6-14-15,-14 9-11 16,-6 4-6-16,-13 11-5 16,-14 3 0-16,-12 9 6 15,-7 2 8-15,-6 8-5 16,-14 0-2-16,8-4-2 0,-8 4-1 16,7-7-12-16,13-1-12 15,8-6-4-15,11-1-8 16,14-8-16-16,19-9-13 15,7-6-8-15,19-5-6 16,1-5-5-16,13-10-5 16,6-1-3-16,6-11-8 15,0 1-8-15,1-4-6 0,5-8-10 16,2 0-8 0,-8-3-10-16,1 3-24 0,5-4-53 15,-6 6-108-15,8-6-185 16,-1 4-103-16,-1-3-48 15,8-1-1-15,-6 1 42 16,-8-3 105-16</inkml:trace>
  <inkml:trace contextRef="#ctx0" brushRef="#br0" timeOffset="821207.2738">11709 12734 216 0,'13'-15'365'15,"-7"1"43"-15,1-1 35 16,0 4-109-16,5 3-83 15,-6 8-37-15,8 4-19 16,-8 11-11-16,1 7-6 16,0 12-5-16,-1 4-19 15,7 8-29-15,0 0-32 16,0 3-31-16,0 2-27 0,0-8-20 16,7 1-21-16,-7-3-34 15,7-5-82-15,-1-6-174 16,7-4-168-16,0-9-88 15,13-8-34-15,7-13 3 16,13-7 67-16</inkml:trace>
  <inkml:trace contextRef="#ctx0" brushRef="#br0" timeOffset="821612.8676">13142 12888 328 0,'7'-15'389'0,"6"1"29"15,12-5 16-15,15 0-155 16,12 5-106-16,14-4-64 0,5 0-40 16,0 2-27-16,8 7-12 15,-14 1 20-15,-6 8 28 16,-21 3 29-16,-11 11 21 15,-27 13 17-15,-13 6 20 16,-33 7-4-16,-13 1 0 16,-12 5 1-16,-14-1 14 15,-6-2 7-15,6-1-5 16,7-10-15-16,20 1-29 16,11-11-32-16,29-5-37 0,24 0-27 15,39-7-22-15,34-6-26 16,32-8-18-16,25 0-78 15,14-7-114-15,12-3-202 16,-4-5-185-16,4 1-89 16,-18-8-41-16,-14 1 47 15,-6-6 99-15</inkml:trace>
  <inkml:trace contextRef="#ctx0" brushRef="#br0" timeOffset="821935.7861">15019 12836 30 0,'26'-18'350'15,"7"4"46"-15,6-6 28 16,6 7-10-16,21-3-137 16,-1-1-98-16,20 2-61 15,-1 1-44-15,7 2-25 16,-13 1-5-16,-6 0 5 16,-14 4 21-16,-11 0 28 15,-15 3 41-15,-13 4 49 0,-5 4 45 16,-14 3 26-16,-7 11 10 15,0 5-5-15,1 6-29 16,-1 8-44-16,7 6-53 16,0 5-47-16,13-1-37 15,1 1-32-15,-2 0-27 16,2-4-58-16,-2-4-97 16,2-7-142-16,-8-4-238 15,1-8-146-15,-7-1-63 0,-7-17 5 16,1-6 70-16,-8-9 133 15</inkml:trace>
  <inkml:trace contextRef="#ctx0" brushRef="#br0" timeOffset="822105.9358">15410 13034 83 0,'-32'-4'385'15,"24"4"32"-15,22-4 18 16,25-3-4-16,39 0-194 15,26-8-124-15,26-2-142 0,20-2-170 16,0-6-120-16,6-2-65 16,-6 2-31-16,-6-8-7 15</inkml:trace>
  <inkml:trace contextRef="#ctx0" brushRef="#br0" timeOffset="822431.9695">17182 12504 218 0,'20'-23'410'15,"-14"5"66"-15,-12 7 79 16,-14 14-24-16,-19 12-50 0,0 15-34 16,-13 6-31-16,12 16-42 15,2 6-64-15,19 5-80 16,5 3-75-16,14-5-64 16,20 2-49-16,12-11-24 15,14-9-16-15,12-13-8 16,7-13-12-16,1-5-4 15,-1-16-1-15,-20-7 1 16,-18-3-2-16,-21-9 16 16,-19 5 14-16,-13-4 10 0,-13 3 3 15,-26 5-13-15,-1 7-39 16,-18-1-95-16,-7 8-120 16,0 4-202-16,-8 7-194 15,2 0-91-15,6 4-13 16,-7-1 52-16,-7 8 99 15</inkml:trace>
  <inkml:trace contextRef="#ctx0" brushRef="#br0" timeOffset="822971.565">11239 13954 27 0,'-65'11'310'0,"7"-1"59"16,12-1 52-16,7-3-29 15,6 2-84-15,7-5-63 16,13 1-48-16,20 0-51 0,13-4-45 16,25 0-37-16,40-4-19 15,45 0-10-15,46-7-7 16,79 0 8-16,96-10 12 15,92-5 35-15,105-10 37 16,77-9 37-16,39-10 34 16,7-3 15-16,-51-1-7 15,-73 4-28-15,-91 11-37 16,-71 11-36-16,-60 4-34 0,-51 7-34 16,-39 3-15-16,-39 4-18 15,-40 5-23-15,-39 3-59 16,-33 3-96-16,-31 0-216 15,-41 4-179-15,-24 0-89 16,-33-4-32-16,-34 1 25 16,-19-9 79-16</inkml:trace>
  <inkml:trace contextRef="#ctx0" brushRef="#br0" timeOffset="823645.5369">7181 13196 181 0,'-47'-34'264'0,"15"2"40"0,-1 3-43 16,14 6-53-16,0 8-10 16,11 12 2-16,2 6 21 15,12 16 10-15,2 10-3 16,4 7 0-16,8 13-23 15,6 6-37-15,0 6-47 16,6 6-48-16,-6-1-36 16,0-3-35-16,1-2-82 15,-15-9-187-15,-4-8-161 16,-16-12-83-16,-4-6-42 0,-8-11-5 16,-5-11 56-16</inkml:trace>
  <inkml:trace contextRef="#ctx0" brushRef="#br0" timeOffset="824915.9471">6626 13643 132 0,'0'3'311'16,"26"-3"17"-16,27-3 10 16,24-5-82-16,28-6-107 15,19-1-55-15,19-8-30 16,0-2-14-16,7-4-9 15,-6-4-20-15,-21-1-9 16,-18 2-6-16,-27-5 15 16,-26 8 25-16,-26-1 33 0,-19 8 29 15,-20 1 21-15,-20 10 19 16,-13 7 9-16,-12 8-3 16,-7 7-10-16,6 10-14 15,7 6-8-15,6 9-13 16,20 7-20-16,20-2-24 15,12 0-17-15,13-2-17 16,21-5-16-16,19-9-7 16,6-2-11-16,20-13-13 0,-1-6-37 15,7-4-79-15,0-11-111 16,-12-7-119-16,-14-5-85 16,-13-6-79-16,-26-3-15 15,-7-5 126-15,-12 0 200 16,-7 1 197-16,0 6 163 15,-7 1 142-15,7 7 77 16,0 3-33-16,7 4-77 16,0 9-56-16,12 6-56 15,1 11-41-15,6 3-18 0,0 9-9 16,0-2-8-16,-7 6-16 16,-5-6-8-16,-2-3 0 15,-5 1 8-15,0-5 19 16,-7-7 12-16,0 1 4 15,-7-5-3-15,-6-3-13 16,7-11-20-16,-1 0-29 16,7-11-18-16,7 5-11 15,5-6-7-15,8 2-5 16,-1 2-1-16,15 9 6 16,-2 1 2-16,1 9 7 0,-1 5 7 15,1 6 10-15,-1 3 5 16,-6 1-2-16,-7 3 1 15,-5-3-3-15,-2-4-2 16,2-1-4-16,-1-2 0 16,-7-1 0-16,1-7-5 15,6-3-4-15,-7-5-3 16,8-6-5-16,5-5-7 16,-6-3-8-16,0 0-1 0,7 1 0 15,-8 2-2-15,8 8 2 16,-7-1 8-16,0 10 8 15,6 2 9-15,1 2 3 16,6 6 5-16,1 3 1 16,-1-3-2-16,-1 2 2 15,-5-5-6-15,6-5 1 16,0 0-1-16,-7-8 1 16,1-7 0-16,0 1-1 15,-7-5 1-15,-7-3-5 0,8 4 1 16,-2 0-3-16,8 6 4 15,0 6 4-15,5 6 13 16,8 11 36-16,13 10 33 16,-1 16 27-16,1 11 18 15,-7 15 11-15,-7 9-1 16,-5 6-28-16,-14-6-21 16,-6-2-12-16,-14-7-7 15,-6-12-10-15,0-7-2 0,-20-12-7 16,7-9-12-1,-6-13-16-15,-1-10-21 0,7-18-23 16,0-15-38-16,13-14-60 16,13-15-52-16,7-12-33 15,19-7-12-15,19-6 3 16,20 5 28-16,20 3 61 16,12 8 58-16,-5 13 36 15,-1 14 26-15,-6 15 19 16,-14 10 15-16,-19 12 10 0,-13 11 14 15,-25 7 24-15,-20 8 20 16,-27 6 7-16,-19 1 3 16,-13 0-11-16,-20 3-24 15,-13 0-58-15,-7 0-209 16,-5-7-227-16,-7-3-125 16,-1-9-60-16,7-2-28 15,20-12 18-15,13-3 177 16</inkml:trace>
  <inkml:trace contextRef="#ctx0" brushRef="#br0" timeOffset="827273.8709">21613 11957 48 0,'-13'-7'327'0,"0"0"56"16,7-1 42-16,-1-3-43 16,7 0-91-16,7 1-67 15,12-2-62-15,7 1-54 16,13 0-38-16,7 8-29 16,6-1-19-16,-7 8-9 15,1 6-4-15,-13 9-1 0,-13 7-2 16,-8 7-1-16,-5 4 1 15,-7 2-2-15,7 2-3 16,5 0-1-16,8-5-1 16,13-4-1-16,6-2 1 15,13-1 3-15,-1 1 1 16,2-5 4-16,-7 1 2 16,-13 0 3-16,-21 3 2 15,-12 0 4-15,-20 0 9 16,-25 5 2-16,-14-5 3 15,-12 0-1-15,-8 0-5 0,2-3-8 16,11-1-12-16,14-5-12 16,13-3-22-16,20-5-63 15,25-5-155-15,27-4-137 16,25-6-68-16,21-12-34 16,25-6-5-16,7-6 53 15</inkml:trace>
  <inkml:trace contextRef="#ctx0" brushRef="#br0" timeOffset="827673.4296">24213 11935 156 0,'52'-26'366'0,"-20"12"56"16,-12 3 46-16,-14 7-60 15,-6 11-74-15,0 4-72 16,0 9-52-16,0 5-58 0,14 4-47 16,5 0-52-16,13 0-32 15,15-3-17-15,5-4-10 16,13-11 3-16,6-3 2 16,2-8 3-16,-8-12 0 15,-7-2-1-15,-19-9 3 16,-19 2 19-16,-14-5 38 15,-6 4 53-15,-6 4 35 16,-1 4 31-16,-6 10 23 16,7 11 1-16,-1 7-27 0,0 15-44 15,14 8-38-15,0 11-56 16,5 11-149-16,-5 7-328 16,0 3-182-16,-14 1-97 15,-6-4-45-15,-19-4 1 16,5-7 110-16</inkml:trace>
  <inkml:trace contextRef="#ctx0" brushRef="#br0" timeOffset="828567.8871">21496 13174 251 0,'-78'7'331'16,"19"-4"23"-16,20 6-33 16,32-6-88-16,33 0-66 15,46 1-51-15,45-4-39 16,59-7-17-16,78-5-6 16,78-10-7-16,86-7 10 0,64-11 9 15,45 0 18-15,-4-8 17 16,-35 8 10-16,-58 3 4 15,-65 0-6-15,-59 12-9 16,-52 3-9-16,-52 4-8 16,-46 3 0-16,-38 4-4 15,-27 3-1-15,-26 0-9 16,-19 8-17-16,-21-2-27 16,-11 4-62-16,-20 3-167 15,-14-2-208-15,-13 5-108 0,-13-4-52 16,-13 3-18-16,-12 0 28 15,-7 1 146-15</inkml:trace>
  <inkml:trace contextRef="#ctx0" brushRef="#br0" timeOffset="831214.34">16746 13987 30 0,'-20'-12'292'16,"7"2"33"-16,0-1 34 16,13 0-33-16,6 0-97 15,8 0-51-15,18 4-25 0,1 2-18 16,25 2-13-16,7 6-12 16,20 2-3-16,13 6 3 15,26 3 0-15,19 8-3 16,26 4-10-16,27 8-11 15,32 2-11-15,26 3-18 16,26 9-14-16,7 0-10 16,6 3-12-16,1-3-7 15,-14-1-8-15,-13-2-4 16,-7 2-2-16,-5-3-7 0,-21 4-2 16,-6-8-8-16,-33 0-17 15,-12-3-30-15,-26-8-72 16,-27-4-125-16,-13-2-152 15,-19-9-76-15,-19-10-27 16,-8-4 10-16,-6-11 58 16</inkml:trace>
  <inkml:trace contextRef="#ctx0" brushRef="#br0" timeOffset="832011.9354">23411 13331 219 0,'-6'-11'263'0,"-7"0"-11"15,6 4-6-15,-6 0-24 16,7-1-27-16,0 4-31 16,-1 1-31-16,-6-1-32 15,7 4-31-15,-8 4-20 16,-5 3-6-16,-7 8 6 0,0 3 20 15,-13 8 24-15,-1 7 28 16,-5 6 20-16,-7 14 12 16,-1 5 0-16,-6 0-15 15,2 9-19-15,-9-2-26 16,7 5-27-16,0-1-18 16,2 2-13-16,4-6-8 15,7 0-6-15,1-2 0 16,6-1 1-16,6-3-2 0,0-3 0 15,1-5-2-15,-1-8-2 16,1 1-5-16,-1-3-4 16,7-8 2-16,-7-1-3 15,7-5-3-15,0-6 0 16,7-3 1-16,5-3 1 16,2-3-5-16,-1-3-1 15,6 0 0-15,1-2-1 16,-1-4-3-16,7 1-2 15,-6 0 0-15,6 0-3 16,-7-4-8-16,7 0-21 0,0 0-68 16,-7 3-185-16,7-3-168 15,-12-3-88-15,-8-5-39 16,1-3-2-16,-1-3 53 16</inkml:trace>
  <inkml:trace contextRef="#ctx0" brushRef="#br0" timeOffset="833985.8352">19515 15276 225 0,'6'-11'352'0,"-6"0"46"16,0 5 44-16,0-2-115 15,7 1-86-15,-7 3-26 16,7 8-5-16,-1 3-8 16,7 11-6-16,0 8-4 15,6 6 0-15,8 6-27 16,11 6-34-16,2-1-33 0,12 0-31 16,0 6-27-16,-6-5-15 15,-1-4-15-15,1 0-18 16,-13-7-26-16,-1-3-66 15,-5-5-106-15,-2-7-183 16,1-3-142-16,6-7-67 16,1-8-20-16,13-11 38 15,-1-8 97-15</inkml:trace>
  <inkml:trace contextRef="#ctx0" brushRef="#br0" timeOffset="834687.6839">21581 15334 123 0,'-33'-2'323'16,"7"-3"45"-16,0 3 34 15,6-3-93-15,1-2-72 16,5-1-49-16,8 5-50 0,6-4-40 16,6-4-33-16,14 0-21 15,6 0-12-15,13-1-7 16,7 2-7-16,6-1-2 16,6 3-2-16,1-2-3 15,0 6-7-15,0 4-1 16,-7 0-2-16,0 6 8 0,-13 6 9 15,-13 6 11-15,-13 4 16 16,-13 8 6-16,-13 2 12 16,-13 4 7-16,-13 1 6 15,-7 0 8-15,1 1 0 16,-1-6 0-16,7-2-5 16,7-5-11-16,-1-3-17 15,20-3-16-15,6-2-16 16,20-1-10-16,27-5-3 15,5-8-5-15,27-3-1 16,12 0 0-16,1-8-1 0,6 6-2 16,-6-6-6-16,0 1-5 15,-14-1-9-15,1 2-16 16,-14-2-29-16,1-4-46 16,0 1-73-16,-7 0-123 15,1 0-134-15,-2-7-59 16,1-1-9-16,1 2 26 15,6-5 65-15</inkml:trace>
  <inkml:trace contextRef="#ctx0" brushRef="#br0" timeOffset="835153.7939">23913 15175 264 0,'46'-23'400'0,"0"-3"44"0,12 0 33 15,7 5-112-15,7-1-113 16,6 3-80-16,-13 4-49 16,-6 8-32-16,-20 3-23 15,-7 8-8-15,-18 7-1 16,-14 4 3-16,-14 6 4 15,-5 2-7-15,0 6-3 16,6 0-6-16,-1 2-13 16,14-6-10-16,14 4-12 0,5 0-5 15,13-3-7-15,1-1-2 16,7 0 1-16,-8-2-1 16,-13 3 1-16,1-4 0 15,-20-1-1-15,-20 1-2 16,-12 0-1-16,-7 0 5 15,-7-3 1-15,1-1-4 16,-2 1-2-16,15-5-9 16,13-7-20-16,5 1-57 15,14-5-118-15,20-6-158 0,7-5-111 16,18 1-51-16,7-7-11 16,7-5 36-16,6 1 107 15</inkml:trace>
  <inkml:trace contextRef="#ctx0" brushRef="#br0" timeOffset="835581.4315">25627 15158 167 0,'26'-10'290'0,"-6"3"29"15,-1 3-12-15,-6 0-34 16,0 8-31-16,1 0-19 15,-2 7-13-15,8 3-13 16,6 1-35-16,-7 8-34 16,14-2-33-16,-7 2-35 15,6 2-24-15,-5-11-15 16,5 1-1-16,1-8 2 0,-1-3 4 16,8-12 10-16,-1-6 10 15,0-4 14-15,-7-7 9 16,1-2 17-16,-7 6 20 15,-13 2 9-15,0 4 4 16,0 4 7-16,-6 11 11 16,5 3-5-16,-5 9-18 15,0 6-14-15,6 5-7 16,-1 6-28-16,2 0-33 16,5 0-36-16,1 0-37 0,0 1-68 15,-2-8-109-15,2-1-191 16,7-5-172-16,-1-9-79 15,6-7-22-15,7-11 34 16,7-3 91-16</inkml:trace>
  <inkml:trace contextRef="#ctx0" brushRef="#br0" timeOffset="835899.7888">27373 14987 11 0,'27'-18'359'16,"11"-1"38"-16,8 2 34 16,12-6 26-16,7 4-150 15,1 1-95-15,-7 0-45 16,-1 4-16-16,-12 2-7 16,-1 5 7-16,-19 7 5 15,0 4 30-15,-6 11 21 16,-13 6 4-16,-1 4-11 0,-6 9-29 15,-6 3-33-15,6 3-51 16,0 4-49-16,0-3-49 16,0-2-84-16,0-3-145 15,-7-2-257-15,1-5-131 16,-1-2-63-16,-12-10-14 16,5-3 48-16,2-6 129 15</inkml:trace>
  <inkml:trace contextRef="#ctx0" brushRef="#br0" timeOffset="836423.8202">27575 15265 345 0,'-19'-7'451'16,"5"-3"38"-16,28-5 25 16,18-5-125-16,33-1-123 15,20-1-90-15,33-4-58 16,12 1-35-16,13-1-30 0,0 1-25 15,1-1-39-15,-7 0-53 16,-7 1-63-16,-13-1-70 16,-13 0-52-16,-6-3-24 15,-7 0 1-15,-12-4 33 16,-14 3 66-16,-7-2 93 16,-5 3 98-16,-14 2 94 15,-13 2 75-15,-6 7 71 16,-14 3 64-16,-12 4 62 15,-8 11 48-15,-12 11 14 16,-13 8-1-16,0 13-22 16,-1 16-42-16,15 3-73 0,-1 8-82 15,20-4-70-15,12 3-57 16,13-6-38-16,13-5-27 16,21-11-16-16,6-2-7 15,6-13-5-15,-7-5-4 16,1-9-3-16,-7-7-3 15,-19-7-3-15,-13-1-6 16,-20-3-9-16,-14-4-12 16,-25 4-24-16,-13 0-38 15,-19 4-52-15,-21 3-72 0,-12 4-79 16,-6 8-110-16,-21-1-181 16,-6 8-125-16,-6 3-34 15,-7 1 29-15,-7 2 65 16,-5 6 110-16</inkml:trace>
  <inkml:trace contextRef="#ctx0" brushRef="#br0" timeOffset="836828.19">23301 16254 241 0,'-176'29'415'15,"26"-2"35"-15,39-6 26 16,33-6-68-16,58-3-131 0,47-5-74 16,64-11-37-16,71-8-12 15,73-2 1-15,84-11 0 16,66-12-14-16,38-3-12 15,27-8-18-15,-33 4-23 16,-45 4-29-16,-40 3-28 16,-52 7-21-16,-33 8-15 15,-44 5-9-15,-47 2-8 16,-32 4-6-16,-39 8-17 16,-40-2-42-16,-38 10-71 15,-33 5-122-15,-39 5-155 0,-40 3-105 16,-31 4-38-16,-34 3 15 15,-25 1 57-15,-27 4 119 16</inkml:trace>
  <inkml:trace contextRef="#ctx0" brushRef="#br0" timeOffset="836997.3233">25041 16283 98 0,'-196'34'378'16,"27"-5"42"-16,45-7 24 16,52 0-10-16,59-10-153 15,65-10-111-15,72-4-64 16,85-13-37-16,71-14-20 15,52-12-21-15,27-7-17 0,-34 1-31 16,-44-1-125-16,-54 7-165 16,-38 1-87-16,-52 8-46 15,-45-2-19-15,-40 9 8 16</inkml:trace>
  <inkml:trace contextRef="#ctx0" brushRef="#br0" timeOffset="837698.8209">16166 15394 173 0,'-33'-23'371'16,"0"6"45"-16,8 5 49 15,5 8-72-15,0 12-62 16,8 15-55-16,5 6-52 16,20 7-35-16,13 12-41 15,7 7-44-15,12-1-39 0,13 2-27 16,1-2-21-16,-7-2-21 16,7-1-35-16,-14-10-71 15,1-5-164-15,-7-3-158 16,-19-15-83-16,-7-3-34 15,-20-8 1-15,-11-7 57 16</inkml:trace>
  <inkml:trace contextRef="#ctx0" brushRef="#br0" timeOffset="838786.0754">15834 15782 55 0,'-8'-12'351'0,"22"5"23"15,31-7 14-15,27-5-15 16,26-2-180-16,19-5-99 16,7 0-51-16,6 1-23 15,-19-4-12-15,-7 3-3 16,-19 4 9-16,-20 0 28 16,-19 4 31-16,-27 7 32 0,-13-1 26 15,-18 10 22 1,-14 2 11-16,-13 10-12 0,-7 5-18 15,7 7-24-15,6 3-26 16,13 8-19-16,8-3-19 16,24 2-18-16,8-2-14 15,13-5-8-15,19-3-8 16,1-3-11-16,4-9-13 16,2-3-35-16,7 1-61 15,-1-11-93-15,-13-5-97 0,0-6-81 16,-13-5-59-16,-6-6-8 15,-8-5 55-15,-5 1 125 16,-7 4 154-16,-6 3 143 16,6-1 102-16,-7 9 65 15,8 6 46-15,-2 5 13 16,8 6-18-16,6 5-33 16,1 6-14-16,5 1-8 15,-7 1-28-15,-5-2-31 16,0 1-27-16,-1-1-13 15,-5-3-10-15,-2-4-8 0,-5 0-10 16,0-3-7-16,-1-4-15 16,-6-4-9-16,13-6-14 15,-6-2-10-15,12-5-3 16,1 2-4-16,-1-5 1 16,7 6 3-16,0 3 3 15,0 8 6-15,7 0 2 16,-1 6 6-16,-5 4 6 15,-1 0 0-15,0 7 2 0,0-2 3 16,1 3-2-16,-9-5-4 16,2-2-2-16,-7-4-1 15,1-1-1-15,4-10-5 16,2-1-1-16,0-2-1 16,-1-9 1-16,-5-3-3 15,-8-3 1-15,7-4 5 16,0 3 2-16,6-3 1 15,1 6 2-15,6 5 1 16,7 7 4-16,12 11 23 16,7 7 23-16,13 11 21 0,0 17 22 15,1 1 16-15,-14 12 12 16,-6 6-17-16,-14 5-11 16,-12-1-4-16,-20-3 4 15,-7-7 2-15,-12-8-1 16,-7-8-1-16,-13-5-7 15,-1-8-20-15,-5-13-28 16,-7-12-26-16,13-9-20 16,6-16-19-16,7-12-18 15,13-8-17-15,20-12-10 16,18-2-1-16,28-5 5 0,12 4 8 16,13 8 15-16,0 7 17 15,0 6 14-15,-6 12 7 16,-14 12 5-16,-12 5 5 15,-27 12 4-15,-11 4 2 16,-28 8 1-16,-19 7-1 16,-20 3-4-16,-13 5-12 15,-6-2-55-15,-7 8-114 16,1-2-199-16,-8 2-147 16,8-4-76-16,-1-3-34 0,-6-4 29 15,6 1 101-15</inkml:trace>
  <inkml:trace contextRef="#ctx0" brushRef="#br0" timeOffset="839861.3312">15240 15687 185 0,'20'-22'340'15,"-7"-3"53"-15,7 2-4 0,-1 1-47 16,-6 4-46-16,-6-1-36 16,-7 5-31-16,-7 7-26 15,-19 3-24-15,-13 4-19 16,-26 7-16-16,-20 8-9 15,-19 4-15-15,-27 6-2 16,-18 1-2-16,-14 6-1 16,-13 1-7-16,0 4-15 15,0-3-21-15,7 2-19 0,19-7-17 16,26 0-17 0,19-7-16-16,28-4-13 0,18-7-15 15,26-11-23-15,20 0-44 16,20-15-77-16,18-2-104 15,8-6-128-15,13-2-112 16,-1-4-81-16,7-5-11 16,1 5 47-16,-8-4 90 15,-5 1 131-15</inkml:trace>
  <inkml:trace contextRef="#ctx0" brushRef="#br0" timeOffset="840129.1933">13748 15577 75 0,'7'-11'208'0,"-7"3"44"15,-7 8 6-15,-6 4-13 16,-12 3-17-16,-8 8-11 15,-7 4-25-15,-11 3-30 16,-8 3-38-16,-7 4-38 16,1 1-26-16,0-1-18 15,6 0-11-15,8 1-7 16,17-5-7-16,16 1-4 16,18-4-5-16,18-4-1 15,29 5-3-15,11-6-2 16,7 6-1-16,7-5 3 0,0 8-4 15,-7-5-5-15,-6 4-2 16,-21-2-31-16,-11 3-107 16,-21 0-144-16,-19-5-76 15,-26 2-38-15,-7-2-19 16,-19-3 18-16</inkml:trace>
  <inkml:trace contextRef="#ctx0" brushRef="#br0" timeOffset="840765.7568">10953 16012 268 0,'-32'-17'311'15,"-8"-2"51"-15,1 9-37 16,-6-2-51-16,-8 5-29 15,1 7-19-15,-7 7-17 16,1 8-32-16,6 7-28 16,12 3-23-16,14 8-21 15,20 5-20-15,12-2-17 0,20-4-13 16,7 2-12-16,13-9-11 16,6 1-8-16,7-4-5 15,0-8-12-15,-1-7-4 16,8-3-5-16,-8-8-2 15,-6-3 0-15,-6-11-3 16,-7 0 0-16,-13-8-3 16,-14-3 3-16,-12-1 0 15,-6 1 2-15,0 4 6 16,-8 6 6-16,2 5 1 0,5 7 20 16,1 10 23-16,12 11 26 15,7 5 16-15,13 10 15 16,13 0 10-16,7 1-13 15,13-1-24-15,12 1-24 16,8-8-27-16,12-7-35 16,0-1-96-16,0-11-242 15,1-3-179-15,-1-7-93 16,-14-11-44-16,-11-8-8 16,-8-10 70-16</inkml:trace>
  <inkml:trace contextRef="#ctx0" brushRef="#br0" timeOffset="841755.9414">5734 13551 197 0,'20'-7'314'0,"-8"0"31"15,1 3-32-15,-6 0-78 0,-1 8-45 16,-6 0-30-16,-13 6-25 16,0 9-1-16,-13 2 18 15,-13 4 12-15,-13 9 1 16,-26 3-4-16,-13 3-13 16,-20 4-21-16,-19 0-26 15,-14 3-31-15,-6-3-27 16,0-3-21-16,7 0-17 0,13-4-11 15,12-12-11-15,21-4-18 16,18-9-35-16,28-9-69 16,17-6-114-16,22-12-132 15,24-3-95-15,8-12-37 0,6-2 9 16,7-9 55-16</inkml:trace>
  <inkml:trace contextRef="#ctx0" brushRef="#br0" timeOffset="842036.752">4424 13730 46 0,'13'-22'292'15,"-13"4"38"-15,0 3 22 16,-13 12-65-16,-13 6-65 0,-7 9-55 16,-5 5-41-16,-2 12-18 15,-5 5-11-15,-1 3-10 16,-7 3-16-16,14 4-13 16,1-3-18-16,5-9-15 15,7-3-9-15,20-6-8 0,6-6 0 16,18-5-2-16,22-4 2 15,19-6 1-15,6-2-2 16,0 0-2-16,6 5-4 16,-6 2 0-16,-6 0-3 15,0 8-9-15,-19-1-39 16,-15 8-112-16,-18 0-145 16,-14 4-79-16,-26-1-38 0,-12 5-17 15,-20-4 27-15</inkml:trace>
  <inkml:trace contextRef="#ctx0" brushRef="#br0" timeOffset="842486.056">2834 14504 108 0,'-33'-26'326'0,"-12"-3"61"16,-7 2 74-16,-7 9-47 16,-6 0-31-16,-6 11-25 15,-2 11-26-15,2 6-34 16,12 9-54-16,7 6-53 16,19 4-43-16,21 9-35 15,18-1-38-15,14-6-30 16,19-1-20-16,6-8-14 15,13-7-11-15,15-9-6 16,-8-8 0-16,6-9-3 16,-6-7-4-16,-12-5-2 15,-15-2 0-15,-5 0 1 16,-13-2 5-16,-8 6 4 16,2-2 5-16,6 12 3 0,12 3 2 15,20 8 0-15,14 6-5 16,5 3-13-1,14 7-70-15,-1 6-197 0,-5-4-207 16,-8-4-109-16,-12-3-55 16,-13-7-18-16,-1-4 53 15,-13-8 187-15</inkml:trace>
  <inkml:trace contextRef="#ctx0" brushRef="#br0" timeOffset="843394.2141">3877 10814 30 0,'-14'0'308'0,"-5"0"58"15,-1 0 41-15,0 4-42 16,-6-4-68-16,1 4-44 16,-7-1-39-16,-8 5-36 0,-12 2-19 15,-6 9-14-15,-15 4-9 16,-12 2-13-16,-12 8-15 16,-1 3-17-16,-5 0-19 15,-2 5-23-15,1-4-21 16,13-1-17-16,12-2-15 15,8-9-14-15,12-3-19 16,7-7-50-16,13-4-67 16,6-11-93-16,13-5-120 15,1-5-115-15,6-9-46 16,0-3 15-16,-7-7 53 16,8 0 86-16</inkml:trace>
  <inkml:trace contextRef="#ctx0" brushRef="#br0" timeOffset="843670.172">2385 10931 228 0,'0'-14'301'16,"0"3"39"-16,-8 4-21 16,-4 7-29-16,-14 11-26 15,-7 7-26-15,-13 8-16 16,-5 10-32-16,-8 9-35 16,-6 1-38-16,0 6-38 15,6-5-31-15,7-2-22 16,6-9-15-16,13-3-10 15,14-6-3-15,12-10-4 16,27-3-1-16,6-6-2 16,13 0-4-16,7-5-4 15,5 1-13-15,-4 3-42 16,-2-3-84-16,-12 7-133 16,-8 3-115-16,-5 5-54 0,-13-1-19 15,-14 7 23-15,-5 2 78 16</inkml:trace>
  <inkml:trace contextRef="#ctx0" brushRef="#br0" timeOffset="844148.1177">1921 11928 218 0,'14'-22'332'0,"-20"3"61"16,-8 4 5-1,-18 1-33-15,-15 3-10 16,-4 4-4-16,-21 7-29 0,0 7-28 16,-5 12-47-16,5 2-55 15,13 5-43-15,14 4-44 16,18 6-37-16,21-3-32 15,6 0-16-15,13-3-10 16,13-8-4-16,6-7 0 16,7-9-6-16,7-10-2 15,7-3-2-15,-8-11 4 16,7-3 0-16,-19-6 3 16,-1 2 12-16,-5 0 16 15,-9 6 11-15,-4 4 2 16,5 8 6-16,1 11-3 15,12 3-13-15,7 11-9 16,14 4-10-16,5 0-16 16,7 3-35-16,0-2-123 15,8-1-287-15,-8-8-158 16,0-3-80-16,0-7-32 0,-13-8 6 16,1-7 110-16</inkml:trace>
  <inkml:trace contextRef="#ctx0" brushRef="#br0" timeOffset="845463.5912">19801 10609 74 0,'8'-3'210'0,"4"-1"21"0,1-1-43 15,0 2-43-15,0 0-20 16,7 3 19-16,-7-4 22 16,13 4 14-16,6 4 11 15,8-1 6-15,18 5-1 16,14-4-34-16,13 2-34 15,25 6-33-15,8-5-24 16,12 1-24-16,1-4-19 16,-1 3-10-16,-7-4-4 15,-12 4-7-15,-19-3-6 16,-7 0-7-16,-20 0-4 0,-20-4-16 16,-6 0-40-16,-26 0-62 15,-7 0-79-15,-18-8-73 16,-8 1-52-16,-6-5-31 15,-7-2-16-15,1-5 31 16,5-2 63-16,9-2 107 16</inkml:trace>
  <inkml:trace contextRef="#ctx0" brushRef="#br0" timeOffset="845699.9632">21177 10503 109 0,'-7'-15'234'16,"0"1"72"-16,7 2 23 0,7 1-10 16,0 4-27-16,5 3-38 15,8 4-42-15,7 4-36 16,5 8-36-16,7-1-22 15,0 7-16-15,0 4-11 16,-6 3-12-16,-8 4-15 16,-17 1-14-16,-8 3-19 15,-27-4-6-15,-5 0-7 16,-21 1-7-16,-5-1-6 16,-1-3-15-16,-6-4-41 0,6-1-101 15,14-6-178-15,12-1-113 16,14-10-58-16,19-4-21 15,19-10 24-15,20-5 85 16</inkml:trace>
  <inkml:trace contextRef="#ctx0" brushRef="#br0" timeOffset="846060.8032">22187 10456 295 0,'-7'-19'398'15,"-13"4"58"-15,-18 8 30 16,-2 7-114-16,-12 3-85 16,6 9-69-16,7 2-58 15,7 4-54-15,6 5-43 16,6 2-30-16,7 1-19 16,7-1-11-16,6-3-4 15,6-8-2-15,7-2 1 16,13-4 2-16,0-13 5 15,13-1 9-15,7-9 26 0,-1 0 38 16,1 0 36-16,-7 1 31 16,7 3 20-16,-1 4 9 15,8 7-22-15,-8 10-41 16,7 2-61-16,1 13-96 16,-8 1-238-16,-5 3-224 15,-8 0-116-15,-6-3-57 16,0-4-8-16,0 0 49 0,6-8 204 15</inkml:trace>
  <inkml:trace contextRef="#ctx0" brushRef="#br0" timeOffset="846869.7746">30136 10617 205 0,'-40'-11'365'0,"2"-1"45"16,-1 1 37-16,6 0-106 0,1 4-77 15,6 3-53-15,-1 1-29 16,15 6-14-16,-2 4-9 16,14 8-9-16,20 8-11 15,-1 2-15-15,21 4-30 16,5 8-28-16,7-4-24 16,13 7-16-16,0-3-7 15,8 4-4-15,4-4-1 16,-4-1-9-16,-2-3-13 0,-6-1-24 15,-13 1-40-15,1-8-86 16,-8 2-157-16,-13-9-154 16,7-3-76-16,1-9-23 15,-8-6 13-15,7-10 72 16</inkml:trace>
  <inkml:trace contextRef="#ctx0" brushRef="#br0" timeOffset="847227.8243">31016 10836 37 0,'-6'-22'326'0,"-2"4"40"0,8 0 23 16,0 7-42-16,8 4-76 15,-2 11-73-15,13 2-53 16,7 5-30-16,0 4-16 16,7 7-21-16,-1-1-19 15,8 5-12-15,-7 0-7 16,-1 4-4-16,-6-5-3 15,-1-3-7-15,-11 4-4 16,-8-8-1-16,-12 0-4 16,-8 0-3-16,-11 1 1 0,-8-1 3 15,-12 4 1-15,-14 0 0 16,-6-4 0-16,-6 8-1 16,-2-5-6-16,2 6-5 15,-8-1-7-15,8-5-11 16,6 5-26-16,6-7-81 15,7 3-174-15,7-5-117 16,11-1-63-16,15-2-24 16,6-3 5-16,13-7 71 0</inkml:trace>
  <inkml:trace contextRef="#ctx0" brushRef="#br0" timeOffset="847759.2524">32078 11074 105 0,'33'-30'347'0,"-15"1"71"16,-18 8 67-16,-18-1-31 15,-15 7-61-15,-13 8-48 16,-19 3-33-16,-6 12-49 15,-2 6-52-15,2 4-47 16,6 8-44-16,6 4-35 16,7 2-29-16,7 1-23 15,12 0-18-15,13 4-16 0,14-4-9 16,19-4-5-16,13-7-3 16,20-7-6-16,12-12 3 15,8-6 4-15,5-12 0 16,0-3 0-16,-6-4 5 15,-6 3 10-15,-13-3 10 16,-13 5 5-16,-13 1 9 16,-14 9 13-16,-12 7 21 15,-8 7 13-15,-5 9 8 16,5 1 5-16,2 9-2 0,6 4-5 16,12-5-19-16,13-2-15 15,13 2-13-15,14-7-11 16,13-3-8-16,12-7-8 15,2-1-15-15,4-12-31 16,-4-5-91-16,-8-9-195 16,-7-3-217-16,-13-3-113 15,-6-1-52-15,-19-3-5 16,-7 2 73-16,-26 2 186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2T06:10:02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7728 1310 58 0,'12'-43'400'0,"-5"2"62"16,-7 4 47-16,0 6 27 0,0 4-157 15,0 10-82-15,-7-2-56 0,7 9-42 16,-6-2-38-16,6 5-31 16,-6 3-25-16,-1 4-12 0,7 4 7 15,-13 6 14-15,-1 9 21 16,-5 0 26-16,0 6 19 0,0 0 14 16,-1 8 17-16,0 5 4 15,-6 8 1-15,0 6-13 16,7 10-14-16,-1 8-34 0,7 7-41 15,7 4-36-15,6 3-28 16,12 1-16-16,8-6-13 16,-1-5-4-16,14-12-11 0,-1-10-6 15,14-12-4-15,-1-15-6 16,8-11-14-16,6-14-19 16,6-10-24-16,0-12-36 15,-7-11-29-15,-5-4-16 0,-7-2 3 16,-7 1 22-16,-13 2 42 15,0 7 43-15,-13 6 34 0,-1 9 25 16,2 7 12-16,-8 7 2 16,0 7-7-16,8 3-8 15,-8 6 1-15,7 2-9 16,1 0-33-16,-2 1-85 0,2-5-121 16,-2-3-134-16,2 0-183 15,-1-3-186-15,-1-8-71 0,2-8 24 16,-2-7 88-16,-5-10 118 15</inkml:trace>
  <inkml:trace contextRef="#ctx0" brushRef="#br0" timeOffset="150.4005">8190 1604 95 0,'-26'-29'426'0,"-6"4"49"0,5-2 26 16,7 10 11-16,2 2-229 15,4 1-160-15,8 5-135 16,12 9-157-16,1 0-166 15,12 9-88-15,7 1-27 0,7 1 5 16,6 0 42-16</inkml:trace>
  <inkml:trace contextRef="#ctx0" brushRef="#br0" timeOffset="514.3258">8841 1598 135 0,'20'-12'410'15,"-7"-3"78"-15,-6 4 81 16,0 1 15-16,-14 2-70 16,0 1-52-16,-6 3-47 0,-7 4-42 15,-6 4-56-15,7 7-64 16,-1 3-60-16,8 12-48 16,12 0-38-16,6 6-30 0,14 2-20 15,13-2-18-15,5 2-16 16,7-5-4-16,2-4-7 15,-9 5-5-15,1-5-3 0,-5 1-2 16,-22-4 0-16,-12 4-1 16,-12-1 2-16,-22-3 1 15,-11 1-1-15,-7-6-1 0,0 3 3 16,-6-6-23-16,5-7-58 16,7 1-95-16,7-12-115 15,13-7-125-15,26-8-169 0,20-10-153 16,19-8-35-16,7-7 48 15,19-11 86-15,0 0 109 16</inkml:trace>
  <inkml:trace contextRef="#ctx0" brushRef="#br0" timeOffset="704.5493">9102 1637 131 0,'59'-48'400'0,"-14"9"132"15,-5 5 82-15,-7 9 76 16,-7 11-66-16,-7 5-69 0,-6 18-56 16,0 5-59-16,0 16-41 15,0 9-54-15,-7 5-82 16,8 8-85-16,5 2-71 15,-5-2-58-15,4-1-71 0,-4-3-96 16,-8-8-120-16,1 1-133 16,-7-9-143-16,-7-6-206 15,1-4-111-15,-8-10-3 0,-4-10 67 16,-15-9 106-16,7-8 128 16</inkml:trace>
  <inkml:trace contextRef="#ctx0" brushRef="#br0" timeOffset="850.4194">9135 1894 104 0,'-20'-11'438'0,"14"-1"61"16,6 5 48-16,6-4 41 0,20 4-184 16,20-8-134-16,19 1-91 15,27-1-106-15,11-7-130 16,21 4-182-16,7-4-188 0,6 1-100 16,-7-6-41-16,-7-6 22 15,-5 4 69-15</inkml:trace>
  <inkml:trace contextRef="#ctx0" brushRef="#br0" timeOffset="1020.6219">10483 1498 129 0,'40'-21'438'0,"-21"2"88"16,1 4 76-16,-7 8 98 16,-6 7-100-16,-7 12-92 0,0 8-66 15,0 10-52-15,-7 7-55 16,7 11-84-16,0-1-91 16,-7 4-111-16,7-3-123 15,-6 3-133-15,0-7-143 0,-8 3-207 16,-5-5-182-16,-7-3-59 15,-7-6 25-15,-13-4 79 0,-6-7 116 16</inkml:trace>
  <inkml:trace contextRef="#ctx0" brushRef="#br0" timeOffset="1432.5067">6711 2622 169 0,'-176'34'478'16,"26"-5"48"-16,32 0 30 15,34-10 35-15,38-2-192 16,53-1-97-16,51-5-46 0,54-11-23 15,76-4 7-15,80-14-9 16,70-8-27-16,60-11-31 16,39-7-20-16,-1-3-6 15,-19 2-6-15,-39 2-12 0,-46 2-11 16,-38 8-11-16,-41 8-11 16,-38 3-17-16,-32 4-27 15,-40 4-14-15,-19 2-23 16,-26 5-44-16,-20 0-64 0,-25-1-97 15,-8 4-125-15,-19 1-186 16,-13 3-218-16,-13 0-89 16,-19 0-8-16,-1-5 58 15,0 3 106-15,14-3 174 16</inkml:trace>
  <inkml:trace contextRef="#ctx0" brushRef="#br0" timeOffset="2402.4463">21665 1414 207 0,'-7'-44'405'16,"7"1"62"-16,0 5 50 15,0 1-53-15,0 11-98 0,7 1-62 16,-7 7-58-16,7 7-48 0,-7 7-26 15,12 8-6-15,-4 11-2 16,-2 10 28-16,0 8 23 16,-6 11 21-16,0 11-2 0,0 11-26 15,0 8-32-15,7 2-50 16,-1 6-39-16,1-5-31 16,6-12-23-16,7-3-11 0,-8-14-8 15,21-12-2-15,-1-10-12 16,8-8-34-16,12-18-44 15,0-3-60-15,7-12-65 0,-1-7-43 16,1-3-17-16,-7-1 23 16,-6 0 64-16,-14 4 84 15,1 4 85-15,-13 7 79 0,6 3 54 16,0 4 31-16,-1 8-12 16,1 4-19-16,1 7-36 0,5-5-86 15,-6 5-118-15,-6-4-146 16,6-1-231-16,-7 2-173 15,-5-5-78-15,-8-3 3 16,-6-4 62-16,-6-11 112 0</inkml:trace>
  <inkml:trace contextRef="#ctx0" brushRef="#br0" timeOffset="2570.3935">22310 1604 224 0,'-38'-25'544'0,"-2"6"83"16,14-3 47-16,0 7 24 0,13-2-251 15,6 5-177-15,7 2-168 16,13 3-161-16,20 7-192 16,19 0-221-16,7 3-119 0,6 4-43 15,0 4 20-15,1 0 64 16,-1-4 136-16</inkml:trace>
  <inkml:trace contextRef="#ctx0" brushRef="#br0" timeOffset="2875.7081">23014 1535 16 0,'20'-8'448'16,"-14"2"117"-16,0-2 121 0,-6 1 97 16,0 3-93-16,-6 0-103 15,0 4-81-15,6 8-85 16,0 2-101-16,0 5-85 16,12 11-61-16,8 0-52 0,13 6-43 15,-1 1-30-15,7 4-19 16,1-3-12-16,-15-2-5 0,-11 1-3 15,-8 0-1-15,-26-4 2 16,-12 4-1-16,-20-3 1 16,-7-5-2-16,1 0-15 15,-7-2-33-15,6-5-63 0,13-7-94 16,7-8-119-16,19-6-115 16,20-16-146-16,26-6-160 15,21-8-67-15,4-15 29 0,21-7 80 16,0-7 98-16,-1-4 148 15</inkml:trace>
  <inkml:trace contextRef="#ctx0" brushRef="#br0" timeOffset="3036.6326">23353 1535 132 0,'46'-41'435'0,"-14"9"99"16,-6 9 90-16,-7 9 93 15,1 10-83-15,6 8-119 16,1 10-81-16,-9 12-60 0,9 7-66 16,-1 11-97-16,-6 0-128 15,-1 7-143-15,1-3-144 16,-8-4-130-16,8-4-142 0,0-11-168 15,6-3-89-15,-7-12 8 16,-5-6 64-16,-14-8 87 16,-20-4 121-16</inkml:trace>
  <inkml:trace contextRef="#ctx0" brushRef="#br0" timeOffset="3169.987">23496 1780 81 0,'-39'-3'439'0,"13"-1"68"0,6-4 42 15,27 1 23-15,26-3-179 16,32-5-147-16,26-4-134 15,27-3-155-15,18 1-225 0,8-2-155 16,-2-2-81-16,8-4-44 16,-12-1 13-16,-8 1 79 15</inkml:trace>
  <inkml:trace contextRef="#ctx0" brushRef="#br0" timeOffset="3534.4574">25118 1395 183 0,'7'-7'443'16,"-14"0"78"-16,-12-1 76 0,6 5 13 15,0-4-117-15,0-4-86 16,13 0-76-16,7 0-64 16,12-1-69-16,13 2-73 0,8-2-52 15,5 5-27-15,8 3-13 16,-1 8-11-16,-13 3-1 16,0 7 13-16,-20 9 15 0,-12 7 11 15,-20 7 11-15,-13 2 22 16,-20 6 15-16,-6-6 12 15,-14 2 0-15,-5-1-3 0,0-7-13 16,6-3-19-16,-1-1-18 16,14-6-23-16,6-6-22 15,14-2-22-15,25-4-17 0,20-4-23 16,33-3-28-16,25-8-36 16,34-7-44-16,5-3-42 15,21-1-57-15,-7 0-56 0,-6 1-54 16,-21-1-55-16,1 3-92 15,-27 2-106-15,-25 6-14 16,-20 1 28-16,-26 3 54 16,-32 3 79-16</inkml:trace>
  <inkml:trace contextRef="#ctx0" brushRef="#br0" timeOffset="3964.0998">21626 2289 237 0,'-241'33'366'16,"19"0"34"-16,14-3-20 16,25-5-56-16,21-2-91 15,32-5-51-15,31-5-27 16,34-1-2-16,46-1 6 15,52-7 4-15,58 0 10 16,71-8 18-16,80-3 14 0,90-15 14 16,98-7 21-16,72-12 11 15,52-7-15-15,13 1-15 16,-13-1-11-16,-46 4-18 0,-52 0-23 16,-72 11-21-16,-52 4-9 15,-38 0-24-15,-40 7-25 16,-32 3-23-16,-27 4-20 0,-33 1-18 15,-18 2-16-15,-20 2-11 16,-19 3-27-16,-22-1-54 16,-18 4-89-16,-12 1-114 0,-13 3-143 15,-28 0-258-15,-12 0-137 16,-12-4-36-16,-8 4 42 16,-19-10 91-16,-1-2 132 0</inkml:trace>
  <inkml:trace contextRef="#ctx0" brushRef="#br0" timeOffset="5764.3875">4730 4175 331 0,'0'-9'444'0,"0"-7"48"15,0 5 39-15,0 1-95 16,-6-2-105-16,6 5-56 0,0 0-39 16,0-1-35-16,-7 5-27 15,7 3-28-15,-7 8-27 16,7 2-12-16,0 9 13 15,-6 6 16-15,6 8 13 0,0 4 7 16,0 6-9-16,0 9-20 16,6-4-30-16,1 2-30 15,6-1-23-15,0-2-23 16,-7-3-44-16,8-3-79 16,-8-9-101-16,0-3-108 0,-6-2-163 15,0-2-195-15,14-11-69 16,-1-5 13-16,6-7 66 15,20-13 92-15,7-3 152 16</inkml:trace>
  <inkml:trace contextRef="#ctx0" brushRef="#br0" timeOffset="6314.3494">6281 4308 51 0,'6'-15'506'0,"8"-3"118"16,-1 0 84-16,-1-4 52 15,2 3-123-15,5 1-187 16,14 0-132-16,0 6-117 15,12 2-81-15,7 10-53 16,1 0-32-16,-8 8-19 0,-7 1-12 16,-5 11-1-16,-19 1 2 15,-14 5-2-15,-20-1 2 16,-13 1 1-16,-6 4-1 0,1-5-2 16,-15-2-2-16,14-2 1 15,0-3-15-15,12-3-20 16,8-4-9-16,19-1-4 15,13 2-3-15,13-1-5 0,13 0 12 16,20 1 18-16,-1-2 7 16,7 5 6-16,0-1 14 15,-6 1 16-15,-6 0 15 16,-27 3 17-16,-6 1 20 16,-34 2 18-16,-12 2 3 0,-25-2 0 15,-16 2-9-15,-10-2-14 16,-14-3-20-16,6 0-51 15,7-2-82-15,12-9-116 16,15-3-168-16,24-4-251 16,21-11-126-16,31-5-38 0,22-5 31 15,11-8 84-15,20-5 153 16</inkml:trace>
  <inkml:trace contextRef="#ctx0" brushRef="#br0" timeOffset="6694.8614">8255 4253 247 0,'59'-11'592'0,"-7"0"69"16,-13 4 40-16,-13 7 53 15,1 0-192-15,-8 7-164 16,0 0-89-16,8 8-45 0,-1 3-23 15,6 4-36-15,13 8-48 16,8-1-39-16,6 0-32 16,-1-3-17-16,7 3-5 15,-6-2-1-15,-7-2-1 16,-6-4 4-16,-8 1 5 16,-5-3 6-16,-20 3-7 15,-19-4-6-15,-20 5-13 0,-7-6-13 16,-13 2-35-16,-6-1-71 15,-13-3-109-15,0-9-162 16,-6 2-266-16,6-8-224 16,6-10-96-16,0-13-6 15,0-2 68-15,7-9 138 16,7-3 256-16</inkml:trace>
  <inkml:trace contextRef="#ctx0" brushRef="#br0" timeOffset="6862.307">8184 4352 305 0,'0'-19'595'0,"19"2"104"16,13-6 83-16,33 1 58 0,20-3-256 16,20-5-175-16,13-3-124 15,5 0-157-15,-6 4-184 16,-6 0-203-16,-14 3-290 16,-5 5-169-16,-20-2-73 0,-13 11 11 15,-21 2 79-15,-18 3 134 16</inkml:trace>
  <inkml:trace contextRef="#ctx0" brushRef="#br0" timeOffset="7534.8044">11044 4410 197 0,'72'-29'473'0,"-7"4"79"15,-13-6 75-15,-19 2 26 16,-20 0-132-16,-20 4-81 0,-12 4-61 15,-27 2-56 1,-7 4-56-16,-18 11-53 0,-7 8-48 16,0 7-43-16,7 4-31 15,5 10-18-15,14 1-17 16,12 3-19-16,21-3-17 16,13 0-14-16,19-4-7 0,13-8-5 15,13-3-9-15,7-11 0 16,5 0 0-16,8-7 4 15,0 0 3-15,-7-4 4 16,-7-4 7-16,-11 8 2 16,-2-1 10-16,-7 13 25 0,2 9 21 15,-14 8 10-15,0 10 6 16,-7 4 4-16,1 10-9 16,-7 0-45-16,13-5-77 15,-7-1-116-15,1-7-155 16,6-3-235-16,7-5-223 0,5-10-94 15,15-7-9-15,5-13 71 16,14-9 131-16,0-4 220 16</inkml:trace>
  <inkml:trace contextRef="#ctx0" brushRef="#br0" timeOffset="7990.2756">12615 4173 147 0,'13'-7'419'15,"6"3"64"-15,-6 0 54 16,0 4-5-16,7-4-119 0,12 0-94 15,7 0-64-15,13 1-56 16,1-3-51-16,12 1-46 16,-7-2-38-16,-5 3-14 15,-8 4-8-15,-5-4 19 16,-8 1 27-16,-7 3 21 0,-5-4 16 16,-6 8 20-16,-1-1 27 15,-7 9 17-15,-6 2 5 16,-6 9 1-16,-1 6-3 15,1 3-17-15,-8 8-30 16,2 4-38-16,-2 1-34 16,2 2-38-16,5 1-54 15,0-4-80-15,1-3-125 0,-1-5-143 16,1-4-216-16,0-6-204 16,-8-4-79-16,8-7 6 15,-8-8 87-15,14-7 123 16,-6-7 202-16</inkml:trace>
  <inkml:trace contextRef="#ctx0" brushRef="#br0" timeOffset="8204.345">12680 4524 451 0,'-7'4'539'0,"20"-4"45"15,20-7 20-15,25-5-103 16,20-2-215-16,27-4-170 16,12-5-180-16,1 1-267 0,-1 4-140 15,-7-4-76-15,-19 4-37 16,-12-4 21-16,-20 3 99 16</inkml:trace>
  <inkml:trace contextRef="#ctx0" brushRef="#br0" timeOffset="9300.2596">12263 4275 106 0,'6'-8'239'0,"0"5"8"0,8-1 2 16,-14 1-3-16,6-1-18 15,0-3-20-15,-6 3-30 16,0 0-23-16,7 1-6 16,-7-5 1-16,7 5 12 0,-7 0 16 15,0-2 21-15,0 5 14 16,0 0 1-16,0-3-9 15,6 6-13-15,-6 2 17 16,0 5 13-16,0 5 18 16,0 10 17-16,0 12 19 0,0 3 4 15,7 4-42 1,-1 0-44-16,1 3-51 0,6-2-46 16,-1-6-38-16,2 3-30 15,5-9-24-15,-5-1-57 16,5-6-93-16,-6-1-133 15,0-7-165-15,7-2-279 16,-1-5-138-16,0-11-35 0,8-7 49 16,-8-5 107-16,14-9 150 15</inkml:trace>
  <inkml:trace contextRef="#ctx0" brushRef="#br0" timeOffset="13512.5098">20928 3733 12 0,'14'-11'322'16,"-1"-4"63"-16,0 4 45 15,0-7-5-15,-7 3-28 16,8-3-33-16,-14-1-24 0,6 5-12 15,0-1-13-15,-6 5-9 16,0-2-24-16,7 1-21 16,-7 0-30-16,0 8-37 15,0-1-35-15,-7 4-25 0,1 7-1 16,-14 8-14-16,-5 10-6 16,-1 6 3-16,-20 12 2 15,7 0-11-15,-7 9-25 16,7-4-15-16,0 2-16 15,7-5-12-15,12-8-11 16,7 0-6-16,26-12-7 0,13-4-15 16,39-9-15-16,20-4-27 15,26-8-51 1,5-8-78-16,15-4-94 0,-7-3-96 16,-6-2-95-16,-15-2-92 15,-18 1-105-15,-20 0-73 16,-20 0 17-16,-25-1 62 15,-13 5 82-15,-14-5 110 16</inkml:trace>
  <inkml:trace contextRef="#ctx0" brushRef="#br0" timeOffset="13798.2623">21639 3799 156 0,'-13'-4'317'0,"0"-3"62"16,7 3 8-16,-1-4-24 0,0 6-33 15,1-2-27-15,0 0-10 16,-1 0-27-16,0 4-18 15,1 0 5-15,-7 8 14 16,-1 6 8-16,2 4 0 16,-1 11 0-16,6 4-14 0,-6 8-42 15,0 3-50 1,13 3-49-16,-7-2-45 0,7-1-32 16,-6-8-43-16,6 1-45 15,0-8-64-15,0-3-79 16,0-8-91-16,0-3-99 0,6-1-130 15,-6-7-169 1,7-3-51-16,-7-4 18 0,7-4 59 16,6-3 84-16,7-3 144 15</inkml:trace>
  <inkml:trace contextRef="#ctx0" brushRef="#br0" timeOffset="14678.3643">23125 3692 25 0,'-33'0'425'0,"-6"4"95"15,-6-4 93-15,-2 0 82 16,-4-4-109-16,-1-3-98 16,13-4-79-16,6 0-84 0,20-3-87 15,13-1-84-15,20-3-67 16,12-1-46-16,7 2-27 16,7-3-10-16,5 6-9 15,-4 7-1-15,5-1-2 16,-13 16-1-16,-7 3 6 15,-12 7 1-15,-14 11 10 0,-12 4 5 16,-14 7 7-16,-12 4 4 16,-21 4 6-16,-5-4 13 15,-1 4 20-15,0-5 20 16,8-6 16-16,5 3 9 16,7-10 0-16,19-1-5 15,14-7-15-15,26-7-18 16,25-4-35-16,27-11-51 0,26-4-69 15,5-10-91-15,21-8-98 16,-6-9-88-16,-1 0-59 16,-13-6-24-16,-13-4 23 15,-12-2 70-15,-14 2 114 16,-13 4 127-16,-13 4 129 0,-13 4 108 16,-6 11 67-16,-1 3 56 15,-6 4 32-15,0 11 18 16,1 7 2-16,11 8 6 15,8 11 3-15,12 7-21 16,8 0-46-16,18 3-53 16,2 0-52-16,-8-1-47 0,0-3-31 15,-7-6-19-15,-19 0 0 16,-13-5 1-16,-26 1 0 16,-20 1 7-16,-25-2 0 15,-20 5-1-15,-7-8-10 16,-6 4-30-16,12-8-50 0,1-2-122 15,14-8-196-15,18-8-311 16,20-11-199-16,19-11-85 16,20-10-11-16,7-12 81 15,7-4 174-15</inkml:trace>
  <inkml:trace contextRef="#ctx0" brushRef="#br0" timeOffset="14881.8473">24147 3710 61 0,'-25'-7'468'15,"5"4"93"-15,8-1 74 16,12-3 61-16,25 3-106 16,21-7-137-16,33-3-92 0,24-5-72 15,15-4-83-15,5-2-100 16,-11 3-139-16,-2 1-149 16,-25-5-212-16,-14 4-223 15,-25 4-101-15,-20 0-20 16,-26 7 44-16,-13 7 89 15,-14 0 176-15</inkml:trace>
  <inkml:trace contextRef="#ctx0" brushRef="#br0" timeOffset="15772.196">26070 3517 195 0,'-26'0'422'0,"0"-4"75"15,13 4 62-15,-7-4-41 0,8 0-92 16,12-3-67-16,0 4-55 15,6-8-38-15,7 3-27 16,13-2-30-16,-6 3-27 16,12-1-24-16,-6 0-25 0,13 1-34 15,0 1-36-15,1 1-25 16,5 5-15-16,1 0-15 16,-7 5-11-16,-7-3 0 15,-5 9 6-15,-21 5 4 16,-12 1 5-16,-14 5 7 15,-19 4 9-15,-7 0 3 16,-13 4-2-16,0-5 0 0,2 0-3 16,4 0-6-16,7-2-6 15,14-5-5-15,5 0-3 16,15 1-6-16,12-5 3 16,20 5 4-16,12-1-2 15,7-3 3-15,6-1-3 16,1 4-3-16,-1-3-2 0,-11-1-4 15,-2 1 1-15,-19 1 0 16,-7-2 12-16,-12 5 14 16,-27-5 7-16,-13 4 6 15,-11 5 6-15,-9-6-2 16,-6-3-8-16,14 1-11 16,-1-3-31-16,20-4-88 0,13-6-135 15,26-8-168-15,20-10-259 16,31-9-133-16,28-4-47 15,6-8 43-15,19-6 110 16,0-5 159-16</inkml:trace>
  <inkml:trace contextRef="#ctx0" brushRef="#br0" timeOffset="16083.7032">26794 3580 385 0,'0'0'514'0,"-8"7"98"15,-4 7 91-15,5 9-64 16,1 2-105-16,12 7-79 15,7 1-86-15,20 0-89 0,6 4-85 16,6-8-70-16,14-3-56 16,12-7-32-16,8-17-19 15,0-2-9-15,-2-10-5 16,-12-12 0-16,-19 0 3 16,-19-10-1-16,-27-3 3 15,-14-4 0-15,-18-1 0 16,-14 4-1-16,-12-1 1 0,-1 10-2 15,0 6-16-15,-6 6-52 16,7 4-85-16,5 11-104 16,8 0-116-16,19 7-169 15,19 1-161-15,14-5-46 16,25 5 32-16,13-8 76 0,14 0 99 16</inkml:trace>
  <inkml:trace contextRef="#ctx0" brushRef="#br0" timeOffset="16514.3475">28494 3374 165 0,'33'-11'482'0,"-1"3"72"16,7 1 45-16,0 0 32 15,7 4-209-15,-7 3-126 0,0 0-71 16,-19 10-58-16,-7 5-33 16,-7 10-29-16,-6 5-31 15,-6 3-19-15,6 0-10 16,0 0 2-16,13 0 9 16,7-1 9-16,5-2 14 0,8-4 3 15,0-4-4-15,-8-1-10 16,-5-6-13-16,0 3-9 15,-14-2-7-15,-18-3-7 16,-15 3-5-16,-12-1-4 16,-7 2-3-16,-6-2-5 15,7-4-6-15,-1 0-9 16,13-4-30-16,7-7-54 0,14-4-79 16,24-6-97-16,14-9-125 15,27-3-166-15,18-11-116 16,1-4-24-16,12 1 39 15,-5-4 72-15,0-5 113 16</inkml:trace>
  <inkml:trace contextRef="#ctx0" brushRef="#br0" timeOffset="16802.4246">29295 3488 268 0,'39'-22'393'0,"-6"3"76"15,-13 4 63-15,-8 8-7 16,-5 7-101-16,0 5-77 16,-1 4-51-16,0 3-36 15,8 3-39-15,5 3-45 16,1 0-50-16,6 0-41 15,0 1-32-15,0-5-16 0,7-3-9 16,-7-4-7-16,13-7-4 16,-7-7 0-16,7-4 20 15,1-3 26-15,-7-1 29 16,-1 0 26-16,-13 4 6 16,1 4 2-16,-8 7-16 0,-4 7-27 15,-2 12-29-15,-6 3-61 16,-6 7-92-16,6 4-119 15,0 0-135-15,0 3-207 16,0-3-180-16,-8-3-58 16,2-8 32-16,6-3 87 15,0-9 114-15</inkml:trace>
  <inkml:trace contextRef="#ctx0" brushRef="#br0" timeOffset="17770.5289">30983 3381 124 0,'7'0'273'0,"-1"-4"24"16,0 4 13-16,2 0-1 0,4 0-19 16,-12 0-33-16,7 0-45 15,-1 0-38-15,1-3-30 16,-1 3-27-16,-6-4-14 15,0 4-8-15,7-3-14 16,-1-1-6-16,0 0 7 16,2 0 16-16,-2 1 17 0,0-1 17 15,-6 1 15-15,7-1 8 16,-7 1-7-16,0-1-14 16,-7 4-21-16,1-4-25 15,0 4-19-15,-8 0-18 16,-5 0-7-16,-13 4 4 0,5-4 13 15,-12 4 15 1,13-1 17-16,-7-3 14 0,14 4 7 16,5-4-11-16,2 0-20 15,18 0-27-15,14-4-35 16,12-3-35-16,14-1-26 16,12-3-14-16,1 0-3 15,-7-1 2-15,1 2 5 0,-8 0 21 16,-6 1 22-16,-6 6 47 15,-8 6 57-15,-5 12 45 16,0 8 40-16,-1 6 20 16,1 11 6-16,-7 3-32 0,7 10-47 15,-8-6-35-15,2 0-44 16,-2-2-50-16,-4-1-75 16,-8-8-115-16,-20-3-145 15,-6-4-161-15,-13-2-234 16,-1-10-139-16,-5-6-29 15,-8-7 58-15,8-8 115 16,-1-3 142-16</inkml:trace>
  <inkml:trace contextRef="#ctx0" brushRef="#br0" timeOffset="18560.4471">30833 3681 332 0,'-32'-3'525'0,"12"-1"96"15,0 0 70-15,14 1-48 0,19-4-178 16,26-4-124-16,20-4-107 15,32-3-111-15,13-9-88 16,20 2-55-16,-7-5-38 16,1 1-19-16,-7-3-4 15,-14-2 14-15,-12 5 20 16,-14 3 20-16,-12 1 29 0,-14 4 25 16,-5 2 16-16,-14 4 13 15,1 0 19-15,-9 4 18 16,-4 0 13-16,-1 0 18 15,-7 4 20-15,0 4 19 0,2-1 7 16,-8 0 1-16,6 0-13 16,-6 1-21-16,0 3-28 15,0 0-27-15,0 0-27 16,0 0-21-16,0 0-15 16,0 0-8-16,0 0-5 0,0 0-2 15,0 0 0 1,0 0 0-16,-6 0 0 0,6 0-2 15,-8 0-1-15,2 0 2 16,0 0-1-16,-7-4-1 16,-1 4 0-16,2 0 1 15,-2-3 3-15,2 3-3 16,5-5-3-16,0 5-2 0,-6 0-1 16,7 0-2-16,-8 0-2 15,2 5 0-15,-8 2 0 16,-13 4 3-16,1 3 12 15,-13 12 14-15,-8 7 12 16,1 7 2-16,0 4 14 0,13 4 2 16,13 0-11-16,13-4-10 15,19-1-17-15,27-9-23 16,13-5-53-16,19-7-61 16,13-11-68-16,6-8-70 15,14-6-51-15,-13-8-26 16,0-4 1-16,-14-3 39 0,-5-4 63 15,-14-1 86-15,-20 2 102 16,-6 3 104-16,-12 2 97 16,-8 2 67-16,-6 7 56 15,0-1 47-15,-6 12 9 16,-8 4-8-16,-5 6-20 16,-1 12-22-16,1 4-38 0,-8 7-52 15,8 6-48-15,-7 4-63 16,6 1-71-16,-6 3-98 15,1-4-173-15,-1-2-246 16,-14-5-300-16,7-6-143 16,-12-9-49-16,7-4 28 0,-9-9 136 15,9-8 222-15</inkml:trace>
  <inkml:trace contextRef="#ctx0" brushRef="#br0" timeOffset="24426.4501">4234 5195 245 0,'-12'6'435'16,"-1"2"49"-16,0-4 36 0,13-1-68 16,6-3-134-16,20 0-82 15,14-3-49-15,25-1-34 16,20-4-22-16,6-2-18 16,7-2-16-16,-7 3-19 0,0-3-15 15,-20 1-11-15,-6 3-9 16,-19 2 1-16,-7-2-3 15,-13 4-3-15,-19 4-5 16,-20 4-2-16,-13 7 1 16,-26 0-2-16,-13 7-1 0,-7 4 12 15,-13 4 9-15,-6-1 10 16,12-3 6-16,8 4-2 16,12-8-3-16,7 0-12 15,19-3-10-15,7-3-14 0,20-5-10 16,6 0-40-16,26-7-89 15,19-4-142-15,14 1-254 16,13-8-139-16,13 0-75 16,-7-3-3-16,0-6 64 15,0 3 126-15</inkml:trace>
  <inkml:trace contextRef="#ctx0" brushRef="#br0" timeOffset="25522.7076">20655 4986 322 0,'-33'3'416'0,"21"1"33"16,5-4 25-16,20 0-127 0,19-4-117 16,15 1-69-16,18-5-50 15,12 1-20-15,14-4-11 16,8-4-6-16,-2-2-6 15,-5 2 4-15,-7-4 5 16,-14 5 13-16,-19-1 15 0,-13 5 9 16,-13 1 0-16,-13 6-8 15,-32 3-8-15,-13 0-20 16,-21 7-21-16,-18 4-13 16,-14 4 0-16,0 0 5 15,0 3 5-15,14-3-4 16,6-5-5-16,12 1-4 0,21-3-4 15,18-4 3-15,14-1 5 16,14-3 6-16,18-3 8 16,13-5 3-16,8-3-4 15,-7 1-7-15,-1 2-7 16,-6-3-4-16,-6 3-5 0,-7 5-13 16,-7-1-31-16,-6 1-83 15,-6 3-122-15,0 0-243 16,-14 7-187-16,-13 0-96 15,-25 4-26-15,-13-3 50 16,-21 2 103-16</inkml:trace>
  <inkml:trace contextRef="#ctx0" brushRef="#br0" timeOffset="27212.4393">9350 7206 306 0,'0'-16'445'0,"0"3"64"15,0-3 61-15,-6 7-73 16,-1-3-89-16,0 1-59 16,7 3-56-16,0 2-54 15,0 1-58-15,0 5-48 16,0 5-31-16,7 9-4 15,6 3 18-15,0 10 33 0,0 6 32 16,7 7 21-16,5 11 5 16,1 4-13-16,1 8-25 15,-1 3-31-15,0-1-30 16,0-3-28-16,-7 1-24 16,7-1-17-16,-6-7-15 15,-1-7-8-15,1-5-5 0,-6-2-8 16,-2-4-7-16,-5-8-20 15,-1 0-26-15,1-11-41 16,-7 1-61-16,-7-5-89 16,-6-2-106-16,-7-1-125 15,-6-5-208-15,7-1-109 0,-7-10-20 16,0 3 50-16,6-13 89 16,14 1 130-16</inkml:trace>
  <inkml:trace contextRef="#ctx0" brushRef="#br0" timeOffset="28568.3538">4939 4183 232 0,'6'-8'352'0,"-6"1"54"15,7 1-12-15,-7 2-34 16,0-4-33-16,-7 4-46 0,7-3-38 15,0 5-32-15,0 2-21 16,0-5-16-16,0 2-20 16,0 3-26-16,0 0-12 15,-6 8 1-15,-1-2 9 16,-6 13 16-16,-13 6 21 0,-19 9 26 16,-8 9 9-16,-18 9-13 15,-14 10-28-15,-12 6-35 16,-8 10-28-16,-5-1-43 15,-8 4-77-15,13 0-108 0,2-1-113 16,11-3-166-16,14-4-251 16,19-7-121-16,20-8-20 15,7-5 56-15,12-14 86 16,13-3 150-16</inkml:trace>
  <inkml:trace contextRef="#ctx0" brushRef="#br0" timeOffset="29376.671">6151 5165 189 0,'-33'5'399'0,"0"1"49"16,14-3 42-16,-1 2-61 16,8-2-114-16,18-3-71 15,14 4-42-15,25-4-34 16,26-4-33-16,28-4-30 15,11 1-21-15,14-3-16 0,-7-5-17 16,-6 4-12-16,-13-4-6 16,-26 8-4-16,-14 0-3 15,-25 3-7-15,-20 8-11 16,-33-1-8-16,-25 12-3 16,-20 3 1-16,-20 9 9 0,-13-2 12 15,-13 4 23-15,14 1 41 16,-1-5 44-16,20-4 38 15,12 1 19-15,14-10 4 0,20-1-6 16,32-4-21-16,19-7-40 16,27-7-36-16,19-1-24 15,20-7-19-15,6 1-33 16,-6-1-67-16,0 1-111 16,-14-1-137-16,0 5-248 15,-5-2-166-15,-21 1-73 0,1 0 7 16,-13 4 82-16,6-5 118 15</inkml:trace>
  <inkml:trace contextRef="#ctx0" brushRef="#br0" timeOffset="30355.4384">21072 4924 168 0,'-6'0'307'0,"-1"4"43"15,1-4 3-15,-1 0-42 16,-6 2-38-16,0-2-23 16,6 4-20-16,-5 0-29 15,5-4-32-15,0 0-36 16,14 0-35-16,6 0-20 0,7 0-15 16,19-8-7-16,0 6-4 15,7-6 0-15,-1 1 2 16,1-1-2-16,-7 1-4 15,0 0-1-15,-20 2-3 16,-12 3-7-16,-7-2-10 0,-26 4-8 16,-26 6-7-16,-27 2-1 15,-5 3-2-15,-14 4 1 16,1-1 4-16,12 1 4 16,13 0 6-16,7-8 7 15,25 0 9-15,14-3 7 16,26-4-3-16,20-4 1 0,26-3-9 15,12 0-17-15,14-8-11 16,-7 4-9-16,0-3 1 16,-6-1-17-16,-13 4-37 15,-13-1-64-15,-8 2-122 16,-18 6-199-16,-20 0-132 0,-14 4-56 16,-24 4 2-1,-21 0 50-15,-12 0 113 0</inkml:trace>
  <inkml:trace contextRef="#ctx0" brushRef="#br0" timeOffset="31344.0988">6587 4686 29 0,'-32'-23'227'15,"-1"5"28"-15,7-4-28 16,0 0-48-16,6-4-36 16,1 4-28-16,5-3-22 15,8-1-11-15,0 1-6 0,6-1 6 16,6-4 3-16,0 5 1 15,14-4-2-15,0 4 7 16,-1 2 9-16,1-7 6 16,0 8 9-16,-1 1 19 15,-6-1 14-15,0 7-7 0,-7 4-3 16,2 8 19-16,-8 6 34 16,-8 15 36-16,-11 12 41 15,-13 10 39-15,-8 19 24 16,-11 10-15-16,-2 12-39 0,-12 14-49 15,6 8-60-15,-6 3-48 16,0 0-46-16,13 1-66 16,0-5-101-16,7-7-135 0,12-7-146 15,7-10-210-15,6-10-188 16,20-12-65-16,6-13 26 16,14-10 91-16,13-14 121 15</inkml:trace>
  <inkml:trace contextRef="#ctx0" brushRef="#br0" timeOffset="32378.3473">10673 6994 243 0,'6'0'480'16,"1"0"76"-16,-1 0 56 16,8-8-27-16,5 1-138 15,13-1-99-15,8-3-79 16,5-3-65-16,7 3-48 0,7 0-38 15,-7 3-42-15,0 8-28 16,-6 0-15-16,-13 11-11 16,-15 4-7-16,-18 10-8 15,-6 4 1-15,-20 8-5 16,-7 4-3-16,-12 0 0 16,-7-2 1-16,7 2 0 15,-8-8 4-15,7 0-5 0,14-4-10 16,6-8-18-16,13-1-16 15,13-2-10-15,13-4-16 16,20-3-11-16,6-3-1 16,20 3 5-16,-1-1 6 15,7 2 10-15,0 2 14 16,0 4 12-16,-19 1 16 0,0 3 25 16,-20 4 35-16,-6-1 35 15,-20 1 38-15,-14 3 47 16,-12 1 37-16,-19-5 20 15,-8 0-2-15,-12 1-15 16,0-4-21-16,-13-7-30 0,6 0-34 16,1-9-31-16,5-1-35 15,1-2-50-15,14-6-84 16,-2-2-113-16,7-1-140 16,14-1-216-16,13-5-195 0,5-3-76 15,14 0 9 1,0-2 68-16,6-5 117 0,14 3 207 15</inkml:trace>
  <inkml:trace contextRef="#ctx0" brushRef="#br0" timeOffset="33678.3042">8620 5356 292 0,'-12'-4'419'15,"4"-3"59"-15,-4 3 24 16,-2 0-78-16,1 1-92 16,1-2-66-16,-2 3-54 15,2 2-34-15,5-5-28 16,0 5-17-16,7-2-16 16,14 2-5-16,12-8-7 0,13 4-11 15,6-7-7-15,21 0-11 16,-1-4-12-16,6 1-13 15,-6-1-10-15,-6 1-6 16,-13 6-8-16,-14-3-5 16,-13 8-1-16,-5-2-3 15,-28 10 1-15,-18 5-6 16,-20 5-2-16,-26 8 1 0,-1 2 12 16,-12 0 12-16,0 0 7 15,19 2 7-15,7-8 7 16,19-2 2-16,21-9-3 15,31-1-4-15,27-7-3 16,45-7-5-16,20-4-5 0,26-12-2 16,6 2-2-16,6-4-2 15,-11-2-2-15,-15 5 1 16,-19 5 10-16,-18-2 9 16,-15 8 3-16,-19 0 0 15,-26 7-8-15,-13 4-16 16,-19 4-52-16,-14-1-106 0,-7 9-139 15,2-5-192-15,5 3-238 16,7 2-113-16,13-1-28 16,20 0 57-16,19-7 108 15,19-1 177-15</inkml:trace>
  <inkml:trace contextRef="#ctx0" brushRef="#br0" timeOffset="35164.2563">21261 4989 120 0,'-7'0'297'16,"7"0"28"-16,0 0-21 16,-6 4-53-16,0-4-62 0,6 0-45 15,-6 4-35-15,6-4-10 16,-8 3 0-16,2-3 9 15,0 0 7-15,-8 4 10 16,1-1 2-16,1 2-10 16,-8-5-10-16,0 3-22 15,7 0-20-15,0-3-16 0,0 4-19 16,7-4-11-16,6 4-8 16,13-4-3-16,0 0-1 15,13-4-7-15,13 0 1 16,14 1 2-16,-2-8-1 15,14 4-3-15,1-4 1 0,-8 0 1 16,0 0 0-16,-11 0 3 16,-9 0 8-16,-11 3 3 15,-15 4 5-15,-12-2-1 16,-19 6 2-16,-27 0-7 16,-5 6-7-16,-28 2-1 15,-6 3-2-15,-6 4 17 0,6-1 13 16,7-3 13-16,13 0 10 15,7 1 4-15,19-6 3 16,19-2-12-16,20 0-16 16,20-8-7-16,25 0-12 15,14-7-9-15,6 1-6 16,6-5-8-16,-5 4-4 0,-1-3-3 16,-20 2 3-16,-12 1 1 15,-20 5 1-15,-13 2 2 16,-20 4 6-16,-12 4-1 15,-20-2-2-15,-14 10 0 16,1-1 10-16,0 0 6 16,13 3 3-16,7-3 2 0,5-3 3 15,21-5 2-15,19 1-10 16,13-4-8-16,26-4-3 16,7-3 1-16,12 0 0 15,1-4-2-15,0 0 1 16,-14 0 6-16,1 0 14 15,-20 3 8-15,-7 2 8 16,-12-2 5-16,-7 4 6 0,-13 4-3 16,-7-3-12-16,1 3-12 15,6 3-9-15,-6-3-6 16,5 0-9-16,1 4-16 16,7-4-25-16,6 0-19 15,0 0-33-15,0 0-45 16,6 0-66-16,1 4-106 0,-7-4-138 15,0 0-86-15,0 0-23 16,-20 0 17-16,-5 0 53 16,-15 0 111-16</inkml:trace>
  <inkml:trace contextRef="#ctx0" brushRef="#br0" timeOffset="36172.5049">12425 6924 15 0,'14'-12'390'0,"-8"-2"81"16,0 3 75-16,1-3 42 16,0 2-56-16,-7 1-51 15,0 4-51-15,0 0-60 16,0 3-61-16,0 0-64 16,-7 8-57-16,0 7-39 0,1 7-8 15,-7 8 15-15,13 11 15 16,-7 10 21-16,7 7 1 15,0 6-25-15,7-1-34 16,-7-1-33-16,0-3-24 16,7-8-27-16,5-6-24 0,-5-4-8 15,6-8-6-15,0-4-5 16,13-9-9-16,13-7-19 16,20-9-28-16,13-3-51 15,19-8-63-15,0-4-91 16,7-6-107-16,-1 3-102 15,1-4-121-15,-13 0-137 0,-7 4-72 16,-13-2 20-16,-12 3 77 16,-21-2 97-16,-13 1 141 15</inkml:trace>
  <inkml:trace contextRef="#ctx0" brushRef="#br0" timeOffset="36454.754">13077 7146 189 0,'-32'-2'415'16,"12"-2"76"-16,7 0 43 15,0 4-34-15,6 0-36 0,7 8-6 16,7 2 2-16,-1 9 2 16,8 7-7-16,-2 6-21 15,8 4-67-15,0 5-94 16,5 3-88-16,1 0-71 15,1 4-65-15,5-4-88 16,-6-4-117-16,1-7-148 0,-8-4-198 16,7-6-265-16,7-8-125 15,12-12-18-15,8-10 60 16,18-15 121-16,14-19 180 16</inkml:trace>
  <inkml:trace contextRef="#ctx0" brushRef="#br0" timeOffset="37375.7675">21834 3425 90 0,'-19'-18'225'0,"0"3"2"16,-1 4 6-16,1 0-8 16,5 0-9-16,8 4-9 15,-7 0-11-15,6 0-14 16,1 3-16-16,-1 0-15 15,-5 0-16-15,-2 4-18 16,1 0-24-16,-6 0-11 0,6 4-5 16,-7 0-1-16,0 3 0 15,-6 0 3-15,1 8 23 16,-1 3 32-16,-14 11 40 16,-5 12 49-16,-8 10 45 15,-5 15 41-15,-20 18 8 0,-1 15-17 16,-12 10-30-16,0 5-48 15,0-3-48-15,6-5-53 16,1-4-37-16,5-10-25 16,8-8-20-16,-1-7-11 15,13-7-19-15,0-12-43 16,14-7-71-16,-1-10-124 0,7-8-170 16,0-8-286-16,0-6-154 15,6-7-47-15,8-12 21 16,-1-5 94-16,6-2 155 15</inkml:trace>
  <inkml:trace contextRef="#ctx0" brushRef="#br0" timeOffset="38595.992">8523 5304 228 0,'-14'0'351'0,"8"0"54"15,-1 0 2-15,1-4-33 0,6 4-54 16,0-3-46-16,-7 3-28 15,7-4-34-15,7 4-29 16,-7 0-29-16,19-2-25 16,1-3-17-16,19-2-17 15,13-1-15-15,19-6-20 0,14-1-17 16,13 1-13-16,0-5-11 16,0 1-6-16,-13 3-6 15,-7 4-3-15,-20 0 0 16,-12 0 1-16,-13 7-3 15,-14 1 6-15,-19 3 3 16,-19 7 8-16,-27 4 7 0,-19 7 7 16,-14 1 13-16,-5 3 14 15,-1 3 9-15,0-3 9 16,14 1 8-16,19-2-4 16,6-5-12-16,27-7-12 15,19-1-10-15,26-4-18 16,25-8-12-16,22 1-5 15,11-9-2-15,0 2-6 0,8-2-13 16,-14 3-27-16,1-3-41 16,-21 1-66-16,-6 3-92 15,-13 2-168-15,-6-3-194 16,-8 9-79-16,8-3-16 0,0-1 35 16,13 1 74-16,12-4 160 15</inkml:trace>
  <inkml:trace contextRef="#ctx0" brushRef="#br0" timeOffset="39716.4718">23959 4803 202 0,'58'-8'279'0,"7"1"13"16,-12-1-8-16,-1 1-1 15,-7 0 4-15,-12 0-9 0,-7-1-22 16,-6 5-31-16,-20-2-24 16,-6 5-27-16,-21 0-37 15,-19 5-33-15,-5 2-31 16,-15 1-23-16,-6 2-14 15,1 1-6-15,6 4-3 0,-1-1 1 16,7-3 6-16,8 4 4 16,11-4 10-16,8-4 8 15,19-3 5-15,7 0-4 16,18-8-9-16,21 0-8 16,13-3-16-16,13 0-16 15,6-4-9-15,0 0-4 0,-7-1-1 16,1 6 6-16,-20-5 13 15,-7 3 17-15,-25 4 5 16,-14 4 2-16,-19 0 3 16,-25 4-4-16,-15 4-8 15,-5 3-6-15,6-1 9 0,6 1 10 16,6-3 3-16,15 3 7 16,11-8 9-16,8 6 9 15,19-9 1-15,13 0-5 16,20 0-5-16,5-5-8 15,15-2-14-15,-1 0-33 0,-7-1-49 16,8 1-55-16,-1-1-72 16,-13 2-78-16,-7-2-145 15,-12 4-188-15,-13-3-72 16,-14 3-7-16,-19 4 38 16,-20 0 62-16,-13 0 137 15</inkml:trace>
  <inkml:trace contextRef="#ctx0" brushRef="#br0" timeOffset="41232.0015">8881 3872 161 0,'0'-12'311'0,"-7"2"47"16,1-1-17-16,6 3-42 16,-7 1-60-16,1 4-48 15,6 3-24-15,-7 7-16 0,7 8 4 16,-7 10 27-16,7 8 48 16,0 19 46-16,0 5 29 15,7 18 12-15,-7 8-12 16,7 9-41-16,-1 11-49 15,7 3-50-15,-6 0-52 16,6 5-40-16,-7-2-26 0,-6-3-31 16,0-3-60-16,-6-8-83 15,6-10-104-15,-13-12-133 16,13-8-212-16,-7-12-135 16,7-10-34-16,7-11 31 15,6-12 74-15,13-11 118 0</inkml:trace>
  <inkml:trace contextRef="#ctx0" brushRef="#br0" timeOffset="42218.2987">14113 6433 12 0,'-6'7'146'16,"6"0"5"-16,-6 0-12 0,6 1-16 15,0 0-13-15,0-4-10 16,0-2-11-16,6 6 1 16,0-8 11-16,1 4 26 15,-1-4 35-15,-6 0 30 0,0 0 16 16,7 0 11 0,-7 0-4-16,-7 0-14 0,7 0-18 15,0 0-21-15,0 0-14 16,0 0-12-16,0 0-9 15,0 0-2-15,0 0 0 16,0 0 9-16,0 0 3 16,0 0-3-16,0 0-6 0,0 0-16 15,-6 3-16-15,6 1-12 16,-7 7-6-16,7 7 7 16,-6 4 13-16,0 4 24 15,6 6 13-15,0 2-2 16,6 7-7-16,7-2-20 0,13 2-26 15,6 3-25-15,7-8-20 16,20 0-10-16,6-5-10 16,20-2-4-16,0-4-4 15,6-3-1-15,0 0-4 16,0-1 0-16,-6 2 1 0,-14-4-4 16,-5 2-1-16,-20 1 1 15,-14 0 0-15,-19 0 1 16,-20 1-1-16,-19-1 3 15,-19-1 2-15,-14-3-11 16,-6 1-25-16,-7-4-49 0,-12-5-83 16,6-2-118-1,-1-8-181-15,1-8-227 0,13-7-101 16,0-10-20-16,13-7 47 16,-1-9 98-16,8-11 170 15</inkml:trace>
  <inkml:trace contextRef="#ctx0" brushRef="#br0" timeOffset="42505.0159">14107 6649 164 0,'0'-11'518'0,"6"7"87"0,1-3 70 15,12 0 73-15,14-4-163 16,12-1-121-16,27-6-79 15,26-3-55-15,19-2-59 16,20-9-63-16,19-1-61 0,-6 0-51 16,0-1-37-16,-19 5-36 15,-8 0-36-15,-19 8-52 16,-25-2-93-16,-8 0-135 16,-12 6-223-16,-27 2-203 15,-5-3-89-15,-21-1-15 16,-25 5 56-16,-14-1 116 15,-19 1 214-15</inkml:trace>
  <inkml:trace contextRef="#ctx0" brushRef="#br0" timeOffset="43623.7515">24422 4942 224 0,'-34'-4'342'15,"-4"0"59"-15,-15 4-3 16,2 0-32-16,-14 0-33 0,-1 4-30 16,-6 3-30-16,1-3-24 15,-1 4-24-15,1-1-18 16,6 0-15-16,12 0-16 16,14-3-20-16,13 0-25 15,6-4-27-15,20 0-32 16,20-4-30-16,13 0-17 0,13-7-18 15,11 1-16-15,2-2-5 16,7 1-4-16,-8 1-4 16,-12 2-8-16,-7 1-1 15,-26 3 3-15,-13 4 4 16,-26 0 2-16,-26 11 5 16,-20 1 10-16,-12 2 16 0,-8 1 15 15,7 3 15-15,14-4 17 16,12-3 13-16,21 1 10 15,18-9-5-15,26 0-10 16,33-6-15-16,19-8-16 16,15 0-18-16,12-4-9 0,-8 1-13 15,-5 3-28-15,-14-4-49 16,-5 5-81-16,-21 2-125 16,-12 1-226-16,-20-1-142 15,-26 4-52-15,-26 1 9 16,-26-1 60-16,-27 4 114 15</inkml:trace>
  <inkml:trace contextRef="#ctx0" brushRef="#br0" timeOffset="44699.9593">10764 5293 44 0,'19'-7'340'15,"7"-5"48"-15,13 2 38 16,20-5-19-16,13 1-109 16,6-5-84-16,1 2-51 0,-8-3-38 15,-6 6-29-15,-13 3-26 16,-13 0-15-16,-6 7-5 16,-20 1 8-16,-13 3 6 15,-13 7 6-15,-13 0 14 16,-20 5 12-16,1 2 15 15,-14 1 6-15,13 3 3 0,1-7-9 16,5 4-11-16,14-5-17 16,7-6-21-16,13 4-22 15,12-8-13-15,20 0-7 16,13-3-8-16,14-6-5 16,5 2 0-16,-6 0 1 15,-6 0 2-15,-14-1-1 0,-5 5 4 16,-15 3 5-16,-18 0 2 15,-20 7-2-15,-13 4 6 16,-13 3 11-16,-13 5 10 16,-7 0 14-16,6-2 11 15,8-1 7-15,6-3-4 16,6-1-6-16,13-1-10 0,7-4-19 16,14-3-12-16,12-4-8 15,6 0-4-15,14-7-6 16,12 0-2-16,1-5-6 15,6-3-33-15,-7 1-77 16,8-1-110-16,-1 1-179 16,-7-5-209-16,7 1-107 0,-6-4-25 15,-7-7 44-15,0-4 92 16,-6 0 172-16</inkml:trace>
  <inkml:trace contextRef="#ctx0" brushRef="#br0" timeOffset="45213.5216">11435 3887 103 0,'7'-19'329'0,"-1"1"53"15,0 3 3-15,2 4-31 16,-8 0-47-16,0 4-60 0,0 0-54 15,0 3-39-15,0-3-31 16,-8 3-23-16,8 0-22 16,-6 4-14-16,0 0-23 15,-8 0-12-15,1 8-6 16,-13 6 10-16,7 8 22 16,-14 12 29-16,0 5 49 15,-12 17 42-15,-7 13 25 0,-1 9 3 16,-12 9-11-16,0 8-28 15,0-3-40-15,7 3-40 16,-1-7-35-16,0-3-67 16,14-5-90-16,-1-7-111 15,7-7-212-15,0-7-186 0,0-8-92 16,12-10-7-16,2-16 48 16,12-7 91-16</inkml:trace>
  <inkml:trace contextRef="#ctx0" brushRef="#br0" timeOffset="46273.8278">16687 6418 169 0,'33'-4'352'0,"-1"1"61"15,7-5 13-15,-6-6-27 16,-1-5-42-16,-6 2-38 16,0-6-20-16,-13-3-6 0,-6 4 6 15,-7-3 4-15,-7 2-1 16,-18 6-12-16,-9 3-31 15,-11 2-44-15,-7 5-55 16,-19 7-48-16,-1 2-38 16,0 15-29-16,1 0-16 15,6 9-7-15,6-1 0 16,6 8-5-16,15 4 3 0,11-4-2 16,8 1-2-16,19-5-4 15,13-4-5-15,20-3-8 16,12-7-14-16,7-4-12 15,13-8-11-15,8-6-7 16,-2-4-4-16,-6-5 4 0,0-3 8 16,-13 5 7-16,-13-5 13 15,0 4 7-15,-13-1 3 16,0 9 3-16,0 0 5 16,-6 3 24-16,7 11 27 15,-8 7 34-15,7 12 31 16,0 9 17-16,-13 9 9 0,6 8-14 15,1 5-26-15,-7-1-33 16,0 1-27-16,0-6-14 16,-7-4-10-16,8-10-6 15,-14 0-5-15,6-10-1 16,-6-4-11-16,0-5-24 16,0-4-42-16,0-7-88 15,-6-4-136-15,6-7-178 0,0-3-267 16,-7-4-128-16,-6-8-37 15,7-8 45-15,-8 1 116 16,8-7 165-16</inkml:trace>
  <inkml:trace contextRef="#ctx0" brushRef="#br0" timeOffset="47316.4213">12530 5329 360 0,'-46'-2'434'15,"-6"-3"62"-15,6 3 56 16,1-2-82-16,5 0-53 15,14 0-45-15,7 0-51 16,26 0-49-16,19-3-64 16,39-7-65-16,39-5-56 0,27-3-40 15,19-3-19-15,6-1-14 16,0 1-7-16,-20 2-7 16,-11 5-8-16,-21 0 2 15,-33 7-3-15,-25 4 3 16,-33 7 2-16,-32 10 6 15,-47 9 0-15,-25 6 2 0,-33 8 6 16,-12 4 6-16,-2 3 7 16,2-3 11-16,12-1 15 15,13-2 8-15,34-12 8 16,31 0 8-16,39-11 1 16,46-8-5-16,46-10-13 0,32-8-7 15,33-11-12 1,13 1-15-16,13-8-14 0,-7-1-36 15,-6-2-65-15,-13 7-99 16,-13-1-125-16,-20 9-218 16,-6 2-162-16,-20 5-59 15,-6 3 17-15,-7 4 71 0,7-5 112 16</inkml:trace>
  <inkml:trace contextRef="#ctx0" brushRef="#br0" timeOffset="48180.2322">23157 4930 330 0,'27'-2'411'15,"5"2"59"-15,1-4-5 16,6 0-44-16,-7 0-58 15,14 4-38-15,6-7-29 16,0 3-14-16,13 0-15 16,-6-3-22-16,-7-1-25 0,-7 2-31 15,-5 2-30-15,-14 0-27 16,-7 0-28-16,-13 4-19 16,-12 0-12-16,-20 0-15 15,-13 8-10-15,-13 0-11 16,7-1-11-16,-8 3-5 15,21-2-6-15,-1-1-3 16,21-3-3-16,12 0-4 0,12 0 0 16,27-4-5-16,13-4-1 15,20 0 1-15,0 0-1 16,6-3-4-16,-6-1-2 16,-13 1-1-16,-14 4-6 15,-13-2-9-15,-12 3-22 0,-14 2-37 16,-25 0-60-16,-7 0-86 15,-20 2-124-15,1 3-236 16,-21 2-124-16,1-7-37 16,-20 3 19-16,1-3 69 15,-21-3 117-15</inkml:trace>
  <inkml:trace contextRef="#ctx0" brushRef="#br0" timeOffset="49045.1506">13110 3780 25 0,'20'-14'336'0,"-1"3"56"16,-6-1 41-16,-6 2-35 16,-7 7-92-16,-7 3-62 15,0 7-37-15,-12 7-6 16,-7 9 19-16,-13 16 50 0,-1 12 51 15,-19 16 39-15,-12 18 19 16,-7 9-10-16,0 5-37 16,-1 0-55-16,8-4-63 15,0 1-60-15,-2-5-46 16,8-7-33-16,13 1-24 16,1-12-10-16,4 0-21 0,9-11-40 15,5-7-75-15,7-3-118 16,6-12-140-16,7-7-193 15,13-4-225-15,7-10-90 16,13-8 0-16,6-11 78 16,25-5 119-16,22-5 179 0</inkml:trace>
  <inkml:trace contextRef="#ctx0" brushRef="#br0" timeOffset="49760.4534">18447 6157 261 0,'-20'-3'367'0,"7"-4"44"15,-13 0 2-15,0-5-10 16,6 5-25-16,-6-3-17 0,7 2-15 16,5 4-18-16,1-3-36 15,0 3-49-15,7 4-47 16,-1 8-37-16,1 7-19 15,6 10 2-15,0 8 17 16,6 11 17-16,1 4 7 0,6 10-11 16,0-3-24-16,7 4-34 15,-1-1-35-15,0-6-36 16,8-5-61-16,-15-6-101 16,15-8-134-16,-8-4-143 15,0-7-249-15,15-12-160 16,-2-10-51-16,13-14 38 15,-6-12 99-15,1-10 124 0</inkml:trace>
  <inkml:trace contextRef="#ctx0" brushRef="#br0" timeOffset="50154.4039">19020 6191 276 0,'33'-11'414'0,"12"0"26"15,7-1 18-15,7 2-99 16,12-5-167-16,0 4-84 16,8-3-46-16,-14-1-23 0,0 0-3 15,-6 1 15-15,-13 3 32 16,-7-5 37-16,-19 6 42 16,-8 3 38-16,-5 3 18 15,-14 0 10-15,-5 4-3 16,-2 8-3-16,1 3-4 15,-6 7 6-15,6 11 8 0,-1 7-2 16,8 8-12-16,0 8-23 16,6 7-32-16,0 7-38 15,6-4-38-15,0 4-26 16,2-8-20-16,-2-3-17 0,-6-3-36 16,0-9-61-1,-6-5-90-15,-2-1-122 0,-11-8-143 16,0-4-215-16,-8-3-158 15,-5-4-43-15,-1-7 36 16,1-7 91-16,6-4 126 16</inkml:trace>
  <inkml:trace contextRef="#ctx0" brushRef="#br0" timeOffset="50485.1936">19183 6590 130 0,'20'-3'472'0,"-2"-1"81"0,21-4 68 16,20-2 63-16,20-6-162 15,24 2-112-15,15-8-62 16,25 0-61-16,1 1-58 15,6-2-58-15,-14 4-54 16,-6 2-46-16,-18-2-41 16,-21 9-28-16,-19-2-29 0,-14 5-59 15,-18-1-97-15,-14 6-153 16,-14-2-236-16,-12 4-121 16,-26 0-52-16,-6 0 15 15,-7 0 77-15,-7 0 142 16</inkml:trace>
  <inkml:trace contextRef="#ctx0" brushRef="#br0" timeOffset="54964.3414">13761 3645 32 0,'-33'-4'238'15,"-5"1"30"-15,-1-5-13 0,-1-4-44 16,8 6-29-16,-1-9-22 15,0 0-16-15,1 1-3 16,-1-4-7-16,1-1-9 16,-1 1-12-16,-5 3-16 15,-2-3-13-15,-5 4-20 16,-1-5-10-16,-6 4-11 0,-14 5-5 16,1-2-5-16,-6 1-6 15,-14 4-7-15,-6-1-6 16,-7 1-1-16,-13 4-2 15,-6-1-1-15,-13 1 0 16,0 3 1-16,-8-4-2 16,-4 4 3-16,-2 0-4 0,0-4-3 15,1 4-1-15,0-4 4 16,0 4-2-16,5-3 11 16,8 3 6-16,0-4 5 15,19 1 6-15,1-1 0 16,5-3-2-16,8 3-16 0,-7 4-8 15,5-4-2-15,-11 4-4 16,-1 0-4-16,0 4 2 16,-7 0 2-16,2 0 2 15,-15 3-2-15,-5 3-2 16,-2-2 2-16,-4 3-1 16,4-1-1-16,-12-2 3 0,-6 3-1 15,0-1 0-15,0-1 0 16,-2-1-2-16,2-2 0 15,0-3-3-15,0 5-13 16,6-4-7-16,-6 0-4 16,-1 0 3-16,7 3 0 0,1-7-5 15,-1 2 15-15,6 3 9 16,1-5 2-16,0 7 2 16,5-3-1-16,2 3 5 15,6 0 0-15,5 0-3 16,2 5 1-16,-1-1-1 0,0 0-1 15,0 0-2-15,1 3-1 16,-1-3 6-16,7 1-1 16,-1-2-2-16,8 5 4 15,5-3-3-15,-5-2 0 0,5 1-6 16,14-4 2-16,-7 4 2 16,7 0-5-16,0 4 4 15,6-1 1-15,0 5 2 16,-6-2 11-16,0 6 3 15,6-1 5-15,1 0 2 0,-1 3 2 16,6 2 3-16,2 2-7 16,-2 0-10-16,2 0-2 15,-2 7-2-15,0-1-2 16,8 1-1-16,-8 0-3 16,14 1 5-16,0 0-2 15,0-1 4-15,13 4 3 16,13-3 2-16,0 4 3 0,13 2 2 15,6 1-2-15,14-1-1 16,12 6-4-16,8 2-1 16,12-4-3-16,7 5 1 15,5-1 3-15,1 1-1 16,14-1 4-16,-1 5 2 16,7-6 3-16,-2 2 1 15,16 3-2-15,-2-4 2 16,1 3-4-16,6-1-14 15,7-7-6-15,6 2-2 0,7-4-4 16,-1-3-2-16,8-5 5 16,-1 0 10-16,13-3 6 15,7-3 1-15,0-1 5 0,-1-3 1 16,1-4-4-16,7-4 2 16,-1-3-6-16,-6 3-3 15,0-7 0-15,-1 3-5 16,-5 1 3-16,5-4-4 0,1 1 3 15,7-2 0-15,-7 1-5 16,-7 0 1-16,7-3-8 16,0-2-2-16,-7 2-8 0,0-4-6 15,0 4-11-15,1-5-1 16,-7-3 7-16,6 0 8 16,-7 0 5-16,8 0 8 15,-7 0 12-15,6 0 5 16,1-3-7-16,5-2-3 15,7 2 1-15,0-1 0 0,8-4-1 16,-8 6-1-16,7-6 2 16,-7 1 0-16,-6 3-3 15,6 0 3-15,-13-3 0 16,7 3 4-16,-13 4 2 0,7-3-1 16,-2 3 1-1,1 0-2-15,7-4 0 0,-6 4-3 16,5 0-1-16,1 0 0 15,-7 0 1-15,1 0-1 16,-1 4-4-16,1-4 2 0,-7 0-1 16,5 0 4-16,-5 0 6 15,0 0 5-15,0 0 5 16,0 0 1-16,-7 3 1 16,7-3 0-16,0 0-6 15,-7 0-3-15,0 4-1 16,7-4-3-16,0-4 0 15,6 4-2-15,1-3 5 0,5-1 1 16,1-3 3-16,0-1 3 16,-1 1 2-16,7 0-3 15,1 4-1-15,-7-6-2 16,6 3-4-16,-6-2-4 0,6 1-3 16,-6-1 3-16,-1 0 2 15,2 2 4-15,-1-5 5 16,0 3 4-16,-7-3 6 15,13-3 0-15,0 3 1 16,0-3-6-16,14-1-1 0,-1 1-3 16,7-5-3-16,-6 0-1 15,-8-3-3-15,-6 0 1 16,-6 3-3-16,0-1-4 16,-13-3 1-16,-6 0 4 15,-14-2 2-15,6 0 5 16,-12 0 9-16,-1-1 2 0,-5-7-3 15,-1 3-6-15,-13 1-8 16,1-4-1-16,-8 4-9 16,-6-1 1-16,-13-2-2 15,0 2 2-15,-13 1 1 16,1-4-2-16,-8 4 2 0,-6-5 3 16,0 1 2-16,-7 4 1 15,-12-3 0-15,-1-1 7 16,-5-1-2-16,-8 5-2 15,-6 0-4-15,0 0 1 16,-7-1-1-16,-6 4 0 0,0-3-3 16,-7 4-1-16,-6-1 3 15,0-1-2-15,-6 2 1 16,-1 0-2-16,-6 3 3 16,0-4 1-16,-1 1 1 15,-5 2 0-15,-1 2 3 16,0-1 1-16,1 0 3 15,-8 0 1-15,8 4-3 0,6-2 3 16,0 3-3-16,0 2-3 16,6 1-1-16,7-1 2 15,-7 1 1-15,13-1 1 16,-6 4 0-16,-6-4 5 16,-1 3-1-16,0 2 4 0,1-2 4 15,-7 3 6-15,6-3 6 16,0 4-1-16,0-3 4 15,7 5-4-15,7-6-2 16,-1 5-12-16,1 0-10 16,6-1 0-16,-1 1-1 0,1 0-2 15,0 0-2 1,7-1 9-16,-1 1 3 0,-6-1 4 16,12 4-3-16,-5-2-2 15,6 2-2-15,-7 0 0 16,8 1 1-16,-1-2-3 15,0 5 0-15,-1-3 1 16,8-1 2-16,-8 0 4 16,8 0 6-16,-7 4-1 0,0-2 6 15,6-2 5-15,-5 0 3 16,5 0 4-16,-6 1 3 16,0-1 10-16,7 0 4 15,-8 0 5-15,1-3 6 16,0 4-4-16,6-1-6 0,1 0-9 15,-1 1-7-15,0-1-12 16,2 0-20-16,4 4-55 16,-11-3-107-16,-9 3-189 15,-17 3-225-15,-40 5-117 16,-53-1-55-16,-71 7 17 16,-105-2 82-16,-103 5 179 0</inkml:trace>
  <inkml:trace contextRef="#ctx0" brushRef="#br0" timeOffset="64776.9881">21789 6052 95 0,'13'-4'303'0,"-13"4"50"15,6-3 6-15,1 3-23 16,-7 3-40-16,0-3-39 0,0 0-36 16,0 4-23-16,0-4-20 15,-7 3-9-15,1 1 6 16,0 0 11-16,-14 0 5 16,1-1 0-16,-14 1-8 15,1 4-11-15,-2-6-16 0,2 2-20 16,-1 0-16-16,7-4-15 15,1 4-11-15,11-4-14 16,-5-4-15-16,-1 4-19 16,7-8-12-16,6 1-13 15,1-3-15-15,6-2-8 16,6-2-9-16,8-1-4 0,-1-4-4 16,7 5-3-16,-2-1-4 15,2 0-3-15,7 5 0 16,-1 3-1-16,0-1 2 15,6 8 3-15,-5 0 5 16,5 8 8-16,-7 2 2 0,2 5 9 16,-7 7 7-16,-14 4 7 15,-6 7 13-15,-19 7 9 16,-7 0 15-16,-14 8 7 16,-5 0 5-16,-14 2 6 15,0-4-4-15,-6-3-2 16,-6 1-11-16,-1-8-9 15,0-7-8-15,7 1-2 0,0-8-10 16,7-7 2-16,5 0 0 16,7-12 1-16,7-3-13 15,7-12-24-15,12-2-19 16,7-8-26-16,7 0-9 16,0-3-8-16,6 4 3 0,0 1 16 15,0 6 13-15,0-1 14 16,12 8-4-16,1 3 4 15,13 8 6-15,7 3 8 16,13 5 15-16,-1 5 9 16,7 3 16-16,1 5 7 0,-2-4 2 15,-5 5-5 1,-7 0-11-16,1-4-17 0,-15 0-44 16,1-5-63-16,-6 3-72 15,-14-10-84-15,1-3-134 16,0-3-176-16,6-4-99 15,-7-7-17-15,14-7 29 16,-1-8 62-16,7-8 126 0</inkml:trace>
  <inkml:trace contextRef="#ctx0" brushRef="#br0" timeOffset="65174.3899">21965 6147 355 0,'13'-7'410'16,"-7"3"34"-16,8 0 28 16,-8 8-98-16,0 0-93 15,1 6-52-15,0 9-9 16,-1-2-8-16,7 10-21 0,7 2-21 16,12-3-18-16,1 7-8 15,6 0-11-15,7 3-10 16,5-3-13-16,2 1-9 15,5-1-17-15,1-4-18 16,-13-4-20-16,6 0-14 16,-13-2-11-16,-6-5-9 0,-14 1 0 15,-13-1 2-15,-25 0 1 16,-13 1-1-16,-14-1 0 16,-13 0 1-16,-6 0-2 15,-6-3-9-15,-2 0-21 16,2-9-46-16,6-1-77 0,12-5-106 15,2 0-190-15,11-11-182 16,14-8-79-16,7-6-5 16,13-9 48-16,-8 2 91 15</inkml:trace>
  <inkml:trace contextRef="#ctx0" brushRef="#br0" timeOffset="65517.2925">22089 6261 179 0,'6'-4'420'0,"-6"0"56"0,7 0 43 15,-1 1-42-15,1-1-124 16,18 1-92-16,8-4-55 16,19-1-32-16,21-3-20 15,4 1-13-15,15-7-9 16,-1 0-9-16,-6 2-13 15,0 1-9-15,-14-1-6 0,-6 3-4 16,-13-2-1-16,-13 7 2 16,-6-1-2-16,-7 6-9 15,-6-6-14-15,-8 4-31 16,2 1-47-16,-8 3-73 16,1-4-79-16,-1 0-97 0,-6 4-134 15,13-4-162 1,0 4-96-16,7-3-9 0,6-1 38 15,-1 1 69-15,9 3 125 16</inkml:trace>
  <inkml:trace contextRef="#ctx0" brushRef="#br0" timeOffset="66110.5964">23841 6128 251 0,'0'-3'424'16,"0"-4"57"-16,7 0 53 15,6-1-67-15,7 1-93 16,6-5-67-16,-1 5-55 0,8-3-47 15,0 2-45-15,0 4-46 16,-8 4-38-16,1 0-19 16,0 8-3-16,-12 3 6 15,-8 3 10-15,-12 9 11 0,-14-2 3 16,0 8-3-16,-12 1-13 16,6-1-12-16,0 0-14 15,6-3-11-15,7 0-10 16,0-1-9-16,13-2-5 15,0-2-3-15,13 1-8 16,0-3-5-16,7-5-7 0,13 1 2 16,-1-1-5-16,1-2-2 15,-1-2-5-15,1 2 4 16,-7-1 1-16,0-4 1 16,-13 4 4-16,1 0 6 15,-14 4 11-15,-14 0 10 0,-6-1 14 16,-5 1 10-16,-9 0 11 15,-11-1 5-15,6 1 1 16,-7-1-2-16,1-3-12 16,5-3-28-16,2-2-52 15,5 3-83-15,7-9-105 0,7-4-155 16,12-4-185-16,20-3-108 16,6-7-23-16,14-4 40 15,13-4 82-15,6-3 141 16</inkml:trace>
  <inkml:trace contextRef="#ctx0" brushRef="#br0" timeOffset="66498.9381">24656 6228 134 0,'13'0'363'15,"-6"4"57"-15,-1 3 60 0,-6 3-40 16,0 9-59-1,0 3-36-15,0 4-32 0,0 7-26 16,0 0-42-16,6-1-39 16,8 1-40-16,5-4-33 15,1 1-27-15,12-8-21 16,7-4-10-16,7-6-15 0,7-9-14 16,-2-3-13-16,8-12-9 15,-1-2-10-15,-12-8-8 16,-7-7 0-16,-19-1-4 15,-7-2-4-15,-26-8-1 16,-7 3-4-16,-26-4-5 16,-5 5-5-16,-14 0-2 0,-8 7-4 15,-11-2-21-15,0 13-29 16,-1 4-54-16,0 2-91 16,20 12-195-16,19 4-168 15,33 0-73-15,26 0-16 16,33-4 32-16,25 3 81 15</inkml:trace>
  <inkml:trace contextRef="#ctx0" brushRef="#br0" timeOffset="67034.7104">26636 6036 54 0,'20'-10'401'16,"0"6"38"-16,-1-3 18 15,7 3 13-15,7 4-188 0,-7 4-129 16,7 3-70-16,-14 7-38 16,-6 2-17-16,-6 6-8 15,-7 3-6-15,-13 1 0 16,6-1 8-16,1 1 8 16,0 1 14-16,6-2 12 15,6 0 19-15,13-3 14 0,1-4 8 16,12 5 7-16,1-5-5 15,-1 1-1-15,-5-5-12 16,-1 4-10-16,-6-4-6 16,-8 1 3-16,-12-1 6 15,-12 3 7-15,-14 0 0 0,-7-3-6 16,-7 5-6-16,1-4-15 16,1-5-24-16,-1 2-38 15,5-5-62-15,9-3-75 16,5-8-108-16,14-3-173 15,12-5-151-15,7-5-59 16,13-10 8-16,7-4 47 0,-1-3 93 16</inkml:trace>
  <inkml:trace contextRef="#ctx0" brushRef="#br0" timeOffset="67401.3791">27269 6084 246 0,'20'-2'424'0,"-8"4"76"15,2 2 70-15,-2 11-59 16,2 0-71-16,-1 3-57 16,0 3-59-16,6 6-62 15,1-6-63-15,-1 2-60 16,14-2-51-16,-7-2-32 0,0-5-20 16,14-6-11-16,-2-11-8 15,1-6-6-15,0-5-13 16,1-4-4-16,-1-8-3 15,-7 1 1-15,-6 2 18 16,-6 1 19-16,-1 8 20 16,-13 3 3-16,2 7 33 0,-2 8 12 15,-6 7-5-15,0 10-6 16,0 6-7-16,0 2 2 16,6 4-58-16,7-1-89 15,-6-3-130-15,0 5-165 16,-1-8-253-16,0-1-143 0,-6-3-46 15,0-8 36-15,7-2 97 16,6-12 146-16</inkml:trace>
  <inkml:trace contextRef="#ctx0" brushRef="#br0" timeOffset="67775.6227">28833 5961 120 0,'6'-12'485'0,"-6"1"89"15,7 4 67-15,-7 0 39 16,13 0-186-16,13-5-142 16,13 1-90-16,6 0-75 15,14-3-53-15,6-1-24 16,-6 3-8-16,-1 2-6 15,-5 3 7-15,-14 3 27 0,-7 11 32 16,-6 5 35-16,1 9 17 16,-15 12 6-16,2 4-11 15,-8 3-34-15,0 8-40 16,2 3-47-16,-2 0-55 16,7 0-75-16,-7-3-115 15,1-4-157-15,-7-4-228 16,0-3-251-16,-13-8-112 0,-6-3-20 15,-8-4 65-15,-5-12 131 16,6-5 212-16</inkml:trace>
  <inkml:trace contextRef="#ctx0" brushRef="#br0" timeOffset="68562.6127">29054 6353 440 0,'20'-12'529'0,"13"-5"34"15,25-10 19-15,20-2-99 16,13-5-225-16,8 3-121 0,11-11-64 16,-13 6-33-16,-5-5-7 15,-14 5 16-15,-13 3 43 16,-12 8 56-16,-21 2 45 16,-6 5 29-16,-13 3 16 15,-7 8-10-15,-6 0-26 16,-6 7-41-16,-7 4-27 15,0 6-20-15,-6 2-14 0,-1 5-7 16,14 6-8-16,-1-2-9 16,7 6-6-16,13-2 1 15,7 0 0-15,6 2 0 16,13-2-4-16,0 0-5 0,7 0-9 16,5 2-12-1,-5-6-13-15,-1 2-9 0,1-5-5 16,-7-3-4-16,7-4-8 15,-7 0-4-15,0-4-15 16,1-7-32-16,-8-3-48 16,13-9-63-16,-6-2-58 0,-5-1-46 15,-2-7-20-15,1 3 3 16,-7 2 26-16,6-2 54 16,-13 1 55-16,1 4 51 15,-7-2 50-15,0 6 44 16,0-2 39-16,-7 2 27 15,-6-1 13-15,8 3 3 16,-8-3-10-16,0 5-16 0,-8-2-15 16,8 1-20-16,0-1-7 15,-6 1 4-15,0 3 6 16,6-3 12-16,-7 2 8 16,7 3 18-16,0 2 9 15,-6-4 8-15,6 0-3 0,0 4-4 16,0-4-5-16,0 1-10 15,-7-1-6-15,1 0-5 16,6 0 6-16,-7-3 10 16,1 7 12-16,6-3 10 0,-7-1 0 15,0 8 4-15,1-1 13 16,-7 8 6-16,0 4 1 16,0 11-1-16,-7 4 5 15,0 9-9-15,2 1-24 16,-9 12-31-16,15 3-52 15,-8-4-84-15,6 0-149 16,8-3-204-16,-7-4-312 0,-7-3-157 16,8-9-55-16,-2-6 23 15,-5-4 113-15,-1-8 186 16</inkml:trace>
  <inkml:trace contextRef="#ctx0" brushRef="#br0" timeOffset="74226.5532">27301 5491 25 0,'-12'-21'115'0,"-1"-1"16"15,6-5 16-15,0 6-4 0,7-4-14 16,7 2-23-16,0-2-28 16,-1-5-22-16,7 4-28 15,7 0-14-15,-8 1-10 16,2-4 1-16,-1 3-5 15,0 0-2-15,6 1 12 0,-5-1 21 16,5 1 23-16,-6-4 15 16,0 2 23-16,0 2 21 15,0 0 10-15,7-2-4 16,-8 2-5-16,8 0-5 16,-1 0-5-16,1-6-5 15,0 6-2-15,-1-4-1 16,7-1 5-16,0 5 7 0,-13-2 6 15,7 6 4-15,-7 3 5 16,-6 3-3-16,-1 4-13 16,-6 1-17-16,0 6-15 15,0 4-5-15,-13 7 15 16,6 11 30-16,-12 11 58 0,-7 11 49 16,0 16 34-16,-13 9 12 15,-1 12-17-15,-5 4-38 16,6 0-58-16,0-1-51 15,6-3-36-15,1-4-26 16,5-7-38-16,1-11-53 0,7-3-85 16,-1-12-94-16,0-7-100 15,8-8-167-15,12-10-195 16,0-11-70-16,12-12 19 16,2-10 58-16,6-11 81 15,-1-8 157-15</inkml:trace>
  <inkml:trace contextRef="#ctx0" brushRef="#br0" timeOffset="74526.9357">27972 4766 303 0,'26'-26'402'15,"1"4"38"-15,-14 4 25 0,0 6-121 16,-7 6-77-16,-6 10-33 15,0 10-8-15,0 11 17 16,-6 13 27-16,-7 6 10 16,0 10-11-16,0 9-19 0,-13 2-37 15,12 1-59-15,-5 0-53 16,-1-3-44-16,1-2-56 16,0-6-80-16,5-6-90 15,-5-6-79-15,-1-2-102 16,-6-8-157-16,0-8-127 15,-13-6-23-15,0-8 34 0,-7-7 61 16,1-8 90-16</inkml:trace>
  <inkml:trace contextRef="#ctx0" brushRef="#br0" timeOffset="75130.8936">26911 5078 323 0,'-14'-8'392'15,"2"1"32"1,5-1-3-16,7 4-107 0,0 4-68 16,7 8-40-16,12 3-21 15,1 7-2-15,12 8 9 16,7 3 8-16,1 4-2 15,5 7-6-15,1 1-6 16,5 2-16-16,-4 6-24 0,5-6-29 16,-7 1-27-16,1-3-25 15,-1-2-23-15,-6-1-14 16,-6-6-9-16,-1-2-6 16,-6-4-6-16,-6-1-5 15,0-7 1-15,-1-3 7 16,1-4 6-16,0-3-2 0,5-6 1 15,8-2 0-15,6-2 12 16,6-10 1-16,2-3-4 16,4 1 4-16,15-8 0 15,-1 0 0-15,0-4-12 16,14-3-3-16,5 0-4 0,7-5-1 16,-6 5 5-16,6-4 11 15,-6 0 8-15,-8 1 9 16,2-1 15-16,-14 4 12 15,0-1 5-15,-13 1-7 16,1 6-6-16,-8-2-10 16,-12 6-15-16,-1 2-26 0,-12 3-34 15,6 2-52-15,-13 1-78 16,7 3-99-16,-8 5-101 16,2 0-152-16,-2 3-175 15,-4 3-61-15,-8 4 20 16,-14 4 64-16,-6 0 89 15,-12 3 153-15</inkml:trace>
  <inkml:trace contextRef="#ctx0" brushRef="#br0" timeOffset="78584.3646">7421 9099 330 0,'20'-43'418'0,"-7"-1"52"16,-6-4 52-16,5 4-102 15,-12 0-57-15,6 0-9 16,-6 8 10-16,-6 3 0 16,6 6-19-16,0 6-42 0,-6 6-52 15,0 12-34-15,6 10-22 16,-7 15-20-16,7 19-9 16,0 10 2-16,7 11-7 15,5 11-34-15,8 4-42 16,6 4-31-16,7 3-20 15,12-7-13-15,7-4-13 0,-7-4-11 16,1-17-4-16,1-8-7 16,-2-15-14-16,1-10-34 15,-1-16-30-15,1-10-22 16,-7-8-12-16,-7-6-7 16,-5-1 9-16,-1 3 28 15,-7 4 34-15,7 5 24 0,-6 6 17 16,6 8 10-1,-1 4 4-15,1 1 1 0,1 11-16 16,-1-6-57-16,-6 4-105 16,6-4-128-16,-7-2-196 15,-13-1-187-15,1-5-78 16,-14-6 6-16,-12-3 75 16,-1-8 114-16</inkml:trace>
  <inkml:trace contextRef="#ctx0" brushRef="#br0" timeOffset="78751.7807">8184 9191 141 0,'-20'-26'505'0,"0"1"59"0,-6 3 18 15,7 3-18 1,5 5-252-16,2 3-231 0,6 7-204 16,12 1-193-16,0 3-134 15,14 3-44-15,6 5 7 16,13 3 29-16,0-1 85 15</inkml:trace>
  <inkml:trace contextRef="#ctx0" brushRef="#br0" timeOffset="79105.6714">8685 9144 225 0,'26'-8'450'16,"1"-2"90"-16,-8-2 99 15,0 1 16-15,-12 0-62 16,0 1-37-16,-7 2-39 0,-7 4-58 15,-6 4-77-15,7 0-89 16,-14 12-83-16,7 3-71 16,6 6-52-16,7 8-27 15,7 8-20-15,19-1-13 16,20 1-9-16,6-4-4 16,13 1-4-16,0-5-3 0,6 0-5 15,-12 0-4-15,0-3-1 16,-19-1-6-16,-15 4-2 15,-18-2-4-15,-14 2-9 16,-12-3-32-16,-14-5-54 16,-13-3-80-16,-6-3-106 15,7-3-126-15,-1-12-189 0,7-4-169 16,13-14-50-16,13-12 26 16,7-7 79-16,6-10 114 15,12-4 193-15</inkml:trace>
  <inkml:trace contextRef="#ctx0" brushRef="#br0" timeOffset="79300.9957">9070 9122 330 0,'26'-25'508'16,"-1"6"75"-16,2 8 85 15,-1 7 11-15,14 11-156 16,-2 8-105-16,8 11-58 16,0 7-62-16,-1 7-78 15,1 0-99-15,-1 8-111 16,-5-1-116-16,-8-2-124 15,-6-2-129-15,-7-7-175 0,-5-2-150 16,-21-8-38-16,-6-4 30 16,0-15 79-16,-13-4 105 15</inkml:trace>
  <inkml:trace contextRef="#ctx0" brushRef="#br0" timeOffset="79465.2387">9363 9496 345 0,'-7'-5'492'16,"7"3"68"-16,14-6 63 15,5-4-64-15,27-2-157 16,13-8-116-16,18-4-124 16,22-6-135-16,5-2-174 15,-1 1-218-15,2-3-164 16,-14 3-83-16,1 4 0 0,-21 3 49 16,-12 4 100-16</inkml:trace>
  <inkml:trace contextRef="#ctx0" brushRef="#br0" timeOffset="80175.398">10647 9111 105 0,'6'3'390'15,"-6"1"70"-15,-12-4 63 16,-2 0-5-16,1 4-64 16,-7-4-52-16,1 0-42 15,-8-4-32-15,8 4-30 0,-7-4-37 16,0 1-36-16,6 3-40 15,1-4-29-15,-1 0-26 16,8 0-30-16,-8 2-23 16,7-3-25-16,6 5-19 15,-6-3-10-15,7-1-12 16,0 4-4-16,-2 0-4 0,8-3-2 16,-6 3-3-16,0 0-2 15,6 0-2-15,0 0 1 16,0 0 3-16,0 0 0 15,0 3 4-15,0-3-2 16,0 0 2-16,0 0-2 0,0 0-2 16,0 0-1-16,0 0-1 15,0 0 4-15,6 0-1 16,-6 4 3-16,6-4-2 16,-6 0 0-16,0 0 0 0,8 3 0 15,-8-3 3-15,0 0-2 16,0 0 0-16,0 0 1 15,6 0 1-15,-6 0 3 16,0 0-2-16,0 0 0 16,0 0 3-16,0 0-3 15,0 0-5-15,0-3 1 16,6 3 0-16,-6 0 4 0,7 0-4 16,-7-4 3-16,6 4 7 15,-6-3 0-15,0-1 0 16,7 4-2-16,-7-4 2 15,0 0-2-15,7 1-6 16,-7-1-1-16,6 1-3 0,-6-1 2 16,13 8 17-16,0 3 26 15,13 4 29-15,0 8 17 16,7 6 10-16,6 8 3 16,-7 7-14-16,1 0-25 0,-1 8-41 15,1-4-57 1,-7-3-90-16,0-5-130 0,-6-3-150 15,-7-1-233-15,-13-5-178 16,-13-5-61-16,-7-5 26 16,-12-5 94-16,-13-5 134 15</inkml:trace>
  <inkml:trace contextRef="#ctx0" brushRef="#br0" timeOffset="80574.4607">6731 10176 75 0,'-170'45'469'15,"20"-9"58"-15,26-6 36 16,27-5 38-16,32-2-117 16,39-5-104-16,32-4-42 15,53-7-11-15,58-3-4 0,59-10-7 16,78-13-30-16,72-10-42 16,65-13-46-16,52-8-32 15,20-9-29-15,-21 4-30 16,-31 8-29-16,-53-1-54 15,-32 11-65-15,-46 4-85 16,-25 1-127-16,-28 5-159 16,-31 6-271-16,-27-1-143 15,-31 3-42-15,-28 2 26 0,-19-2 102 16,-19 4 143-16</inkml:trace>
  <inkml:trace contextRef="#ctx0" brushRef="#br0" timeOffset="81406.0661">21001 8579 304 0,'-20'-62'435'0,"1"1"80"16,-7-2 69-16,6 7-75 15,0 5-63-15,1 11-61 16,5 4-62-16,8 11-70 15,0 13-33-15,6 9-8 16,12 18-4-16,2 16 2 16,-1 17 16-16,13 19 13 15,0 9-25-15,7 16-56 0,-1 7-45 16,7 0-32-16,1 0-29 16,5-11-18-16,1-11-12 15,-7-14-6-15,-1-13-7 16,1-17-15-16,1-14-20 15,12-17-29-15,0-12-32 0,-6-16-26 16,-1-6-10-16,-6-4 1 16,-6-6 21-16,0 9 25 15,-1 8 33-15,-5 7 28 16,5 6 14-16,7 9 7 16,-6 10-20-16,-1 1-58 15,1 3-86-15,-1 0-112 0,-6 3-136 16,7-7-170-16,-20 1-142 15,0-8-24-15,-7-4 42 16,-6-7 84-16,-12-7 119 16</inkml:trace>
  <inkml:trace contextRef="#ctx0" brushRef="#br0" timeOffset="81543.3619">21652 8652 142 0,'-52'-43'436'0,"13"3"54"15,6 7 27-15,14-1-25 16,12 9-209-16,7-1-191 15,20 4-217-15,12 8-199 16,14-1-105-16,12 5-46 0,8-6-4 16,6 2 49-16</inkml:trace>
  <inkml:trace contextRef="#ctx0" brushRef="#br0" timeOffset="81794.8268">22225 8257 407 0,'27'-7'534'0,"-7"7"85"16,-8 7 96-16,2 8-27 0,-8 7-146 15,13 7-97-15,7 12-57 16,20 6-68-16,13 7-87 16,12 2-66-16,1-1-62 15,-14 0-42-15,-5-8-25 16,-21-6-15-16,-18-1-8 0,-28-7-8 16,-18-4-16-16,-21 1-26 15,-5-9-59-15,-14-9-101 16,1-8-115-16,19-16-152 15,13-9-206-15,19-20-108 16,20-14-12-16,20-11 61 16,12-7 94-16,13 0 144 0</inkml:trace>
  <inkml:trace contextRef="#ctx0" brushRef="#br0" timeOffset="82116.6439">22564 8422 160 0,'65'-48'395'16,"-6"11"156"-16,-1 15 139 16,9 13 100-16,-2 11-52 15,0 13-162-15,0 14-107 16,0 9-103-16,0 5-115 15,-7 9-113-15,1 3-123 0,-13-1-143 16,-7-2-140-16,-13-5-117 16,-7-10-139-16,-12-8-124 15,-7-15-77-15,-7-5 21 16,-18-18 72-16,-9-5 92 16,-4-4 290-16,-1-4 284 0,12 3 233 15,15-3 145-15,18 1 89 16,20-5 61-16,33 1-93 15,32-2-88-15,33-2-78 16,12 0-57-16,14 0-59 16,0 2-85-16,-6 2-109 15,-14 4-111-15,-25 6-77 0,-28 7-64 16,-31 8-84-16,-33 8-89 16,-33 10-78-16,-31 8-3 15,-28 3 18-15,-25 8 33 16,-19-1 83-16</inkml:trace>
  <inkml:trace contextRef="#ctx0" brushRef="#br0" timeOffset="82696.2931">24891 8429 50 0,'26'7'525'0,"-14"-7"117"15,-5 0 85-15,0-7 54 16,6-3-103-16,13-5-191 16,6-7-135-16,14 0-110 0,12-3-79 15,1 2-52-15,0 1-47 16,-1 11-34-16,-12 1-20 15,-13 13-5-15,-14 8 0 16,-12 14 12-16,-27 12 19 16,-19 11 18-16,-13 7 17 15,-7 8 24-15,-6-5 25 0,0 0 7 16,19-7-6-16,1-7-6 16,25-7-9-16,20-8-21 15,26-14-27-15,39-7-22 16,33-8-23-16,26-15-44 15,13-8-62-15,-7 1-91 16,1-3-123-16,-27-4-140 0,-19 7-197 16,-33 4-160-16,-27 3-48 15,-37 4 28-15,-34 7 91 16,-32 8 126-16</inkml:trace>
  <inkml:trace contextRef="#ctx0" brushRef="#br0" timeOffset="83136.4814">19704 9704 345 0,'-137'33'499'16,"39"-7"56"-16,33-8 50 16,52-7-41-16,58-11-138 15,73-7-80-15,78-11-31 16,96-16-11-16,100-9-6 16,90-16-13-16,65-8-27 0,27-1-23 15,-7 1-22-15,-27 6-16 16,-25 5-28-16,-52 8-29 15,-47 8-24-15,-43 4-24 16,-48 3-20-16,-32 6-28 16,-25 2-18-16,-27 7-24 0,-40 0-32 15,-31 4-33-15,-27-1-44 16,-32 3-53-16,-26 5-91 16,-20 0-123-16,-39-4-195 15,-26 3-201-15,-13-3-82 16,-33 0-15-16,-5-3 59 0,-8-1 117 15,-13-3 207-15</inkml:trace>
  <inkml:trace contextRef="#ctx0" brushRef="#br0" timeOffset="90212.2686">4333 11397 223 0,'0'-15'375'16,"0"4"50"-16,0-3 40 0,0 3-79 15,6-5-69-15,-6 7-33 16,6-3-19-16,1 1-6 15,0-1-3-15,-7 5-10 16,0 0-13-16,6 3-26 16,-6 1-32-16,0 3-34 15,0 3-27-15,-6 5-9 0,6 10-3 16,-14 9 9-16,2 2 15 16,-2 10 9-16,-5 6-9 15,-1 6-17-15,1-4-21 16,0 5-23-16,-1-8-20 15,7-4-13-15,13-3-7 16,13-8-4-16,13-7-11 0,19-4-32 16,21-7-66-16,12-7-91 15,19-8-104-15,2-7-103 16,-8-4-101-16,0 1-93 16,-19-5-49-16,-14-2-1 15,-13 2 37-15,-18 1 65 0,-14 0 108 16,-7-2 158-1,-6 3 174-15,-6 2 167 0,-1 1 131 16,-6-1 92-16,1 1 43 16,-2 2 11-16,1 1-26 15,-6 0-38-15,6 4-33 16,6 3-26-16,0 4 16 16,-5 8 33-16,5 6 31 0,0 9 15 15,1 9 4-15,6 9-8 16,0 3-51-16,0 3-70 15,6 5-66-15,1-5-69 16,6 1-75-16,0-5-102 16,-6-5-126-16,-1-6-149 0,1-3-238 15,-1-3-146-15,-6-7-47 16,7-12 33-16,-7-7 92 16,6-12 129-16</inkml:trace>
  <inkml:trace contextRef="#ctx0" brushRef="#br0" timeOffset="91118.3619">6333 11379 150 0,'19'-15'380'0,"1"-7"54"16,0 3 47-16,-1-6-47 15,-5 3-88-15,-8 0-49 16,-6-1-29-16,-6 2-28 16,-8 5-29-16,-12 7-26 0,-7 4-28 15,-12 10-29-15,-7 2-18 16,-13 7-13-16,0 9-7 16,0 2-9-16,6 7-15 15,0-3-12-15,13 6-24 16,14-10-15-16,13 0-9 0,5-6-4 15,14-8 2-15,20-5-2 16,19 0-1-16,7-14-5 16,12-4-5-16,0-3-4 15,8 1-1-15,-14 0 0 16,-6 3 13-16,-7 0 17 16,-7 11 29-16,-5 0 36 0,-1 11 39 15,-7 3 38-15,1 15 28 16,-7 4 13-16,-7 3-8 15,1 10-25-15,-1 0-33 16,-6-1-40-16,-6 2-34 16,-1-3-32-16,1-4-43 15,-1-3-72-15,1-4-103 0,-1-8-123 16,1-2-138-16,-1-5-213 16,7-7-141-16,7-8-28 15,6-6 50-15,0-12 95 16,12-10 125-16</inkml:trace>
  <inkml:trace contextRef="#ctx0" brushRef="#br0" timeOffset="91552.4293">7962 11364 172 0,'-7'-18'521'0,"1"2"96"16,-7-1 89-16,0 2 91 15,0 1-152-15,6 2-112 0,1 5-84 16,-1 3-60 0,-5 4-59-16,5 15-70 0,0 7-68 15,1 7-49-15,0 12-29 16,6 2-29-16,6 5-30 16,0 0-36-16,1 0-54 15,0-2-79-15,5-5-108 16,-5-7-121-16,-1-9-110 15,8-4-146-15,5-9-183 16,0-9-50-16,8-14 40 16,-1-7 81-16,6-11 94 0,1-4 150 15</inkml:trace>
  <inkml:trace contextRef="#ctx0" brushRef="#br0" timeOffset="91876.315">8418 11360 301 0,'20'-10'472'16,"0"-2"45"-16,-1 4 33 16,13-1-58-16,8-3-164 0,5-3-92 15,-6 0-45-15,13 4-16 16,-13-3 1-16,1 7 1 16,-8-1 0-16,-5 5 13 15,-9-2 25-15,-4 10 22 16,-1 9 19-16,0 8 4 15,-13 7-5-15,7 8-26 16,-7 7-40-16,6 8-48 16,0 3-49-16,8-1-49 15,-8 1-66-15,7 0-78 0,0-11-113 16,0-4-131-16,-7-6-134 16,1-8-195-16,-7-9-141 15,-7-9-30-15,-12-4 52 16,-13-8 98-16,-1-11 116 15</inkml:trace>
  <inkml:trace contextRef="#ctx0" brushRef="#br0" timeOffset="92033.3127">8574 11734 64 0,'-39'-8'464'0,"7"4"79"16,12 1 45-16,20-4 28 0,20 0-153 16,32-5-173-16,26-2-150 15,27-4-128-15,12-4-168 16,13-4-230-16,0 5-122 15,-6-6-64-15,-13 2-6 16,-14-1 37-16,-18 4 116 16</inkml:trace>
  <inkml:trace contextRef="#ctx0" brushRef="#br0" timeOffset="92636.3577">10757 11261 101 0,'-25'-4'496'0,"-1"4"95"15,-1-7 75-15,8 4 47 16,6-8-163-16,19 0-151 16,7 0-103-16,19-3-83 15,14-1-70-15,13 3-45 16,-6 2-32-16,5 5-24 0,-13 10-19 16,-12 5-10-1,-20 9-1-15,-13 6-3 0,-26 12 1 16,-6 3-5-16,-14 1-4 15,-7 3-3-15,8-4-3 16,-1-4-4-16,14-6-7 16,13-8-2-16,5-3-4 15,28-5-4-15,5-7-6 16,20-3 4-16,13 0 3 16,0-1 5-16,-6 1 6 0,6-1 2 15,-13 1 11-15,-6 3 9 16,-14 1 14-16,-13 0 15 15,-6 1 13-15,-19 3 10 16,-7 3 4-16,-13-1-3 16,-1 1-12-16,-5 0-12 15,7-5-22-15,5 5-51 16,7-7-79-16,12-1-82 16,21-7-84-16,12-7-98 0,20-5-142 15,7-5-110-15,7-9-10 16,-2-7 36-16,2-4 56 15,-1-3 89-15</inkml:trace>
  <inkml:trace contextRef="#ctx0" brushRef="#br0" timeOffset="92956.3263">11220 11422 2 0,'26'-33'317'0,"-6"8"99"15,-1 7 64-15,-12-1 62 16,5 13-20-16,-4 0-54 16,-2 14-23-16,0 11-13 15,7 7-10-15,0 3-28 0,7 8-71 16,-1 2-86-16,7-2-74 15,7-4-55-15,13-7-36 16,-1-8-19-16,8-7-12 16,5-8-4-16,1-12-5 15,0-7-5-15,-8-2-9 16,-5-8-7-16,-1 1 0 16,-18-2 21-16,-1 10 9 15,-13 2 10-15,-6 9 10 16,-7 8 5-16,0 13-1 0,0 6-23 15,0 13-42-15,0 7-88 16,6 2-156-16,7-2-200 16,6-1-301-16,8-4-154 15,-7-3-53-15,-2-7 33 16,-4-3 121-16,5-9 184 16</inkml:trace>
  <inkml:trace contextRef="#ctx0" brushRef="#br0" timeOffset="93757.2404">13618 11147 301 0,'0'-11'485'0,"0"4"78"16,-7 0 74-16,7 0-19 15,-6 7-90-15,-7 3-50 16,0 12-46-16,0 3-49 16,13 11-58-16,6 5-69 15,20 6-76-15,20 4-67 16,12-4-25-16,8 4-15 15,6-4-7-15,-7-3-1 0,-7-4-1 16,-19-4 4-16,-19 1-12 16,-26-1-21-16,-21-4-20 15,-25 0-30-15,-13-2-61 16,-20 0-112-16,-6-9-152 16,6-11-210-16,1-3-228 15,5-14-105-15,21-8-13 16,13-7 68-16,18-7 131 15,8-5 207-15</inkml:trace>
  <inkml:trace contextRef="#ctx0" brushRef="#br0" timeOffset="94171.7549">13357 11313 288 0,'33'-29'472'16,"13"-1"61"-16,13 1 42 16,12-2-47-16,14 0-170 15,6 1-142-15,7 1-121 16,-1 3-139-16,1 0-170 15,-7 9-184-15,0-6-120 16,-12 5-36-16,-14 7 17 0,-13 0 63 16,-13 7 177-1,-7 8 277-15,-12 3 216 0,-13 11 155 16,-1 8 115-16,-12 3 97 16,-1 8 27-16,1 3-56 15,12 0-53-15,7 5-54 16,19 2-47-16,21-3-42 15,12-3-41-15,13-1-51 16,14-4-35-16,-7 1-30 16,-8-4-21-16,-5-4-24 15,-20 1-20-15,-13-5-11 0,-19-3-19 16,-20-3-18-16,-20 3-19 16,-25-8-13-16,-8 1-30 15,-5-4-54-15,-14-4-93 16,1-3-156-16,-8-8-221 15,8-6-267-15,6-13-127 16,13-9-33-16,5-5 45 16,15-11 134-16,13 1 209 15</inkml:trace>
  <inkml:trace contextRef="#ctx0" brushRef="#br0" timeOffset="94393.3437">14484 11192 180 0,'20'-19'514'0,"19"4"104"15,14 1 98-15,18-4 84 16,20-1-177-16,26 1-125 16,21-4-88-16,4-1-89 15,8 2-95-15,-6-1-85 16,-14 4-78-16,-13 3-71 0,-19 1-81 16,-19-1-120-16,-27 4-164 15,-13 4-263-15,-27 0-126 16,-18-1-48-16,-20 1 19 15,-13-1 86-15,-7 2 146 16</inkml:trace>
  <inkml:trace contextRef="#ctx0" brushRef="#br0" timeOffset="96884.8113">20075 10467 87 0,'7'-20'415'16,"0"3"78"-16,-7-5 72 16,0 7 35-16,0-4-96 0,0 0-66 15,0 9-56 1,-7 0-42-16,0-1-44 0,7 6-56 16,-6-2-55-16,-1 7-30 15,1 7-7-15,6 9 3 16,-7 4 0-16,7 14 7 15,7 7 3-15,-1 5-15 16,1 10-31-16,-1 3-38 16,8 3-26-16,4 0-21 15,9-3-27-15,-1-4-38 0,0-7-53 16,7-4-80-16,-14-11-122 16,0-4-135-16,1-7-205 15,0-8-172-15,-1-10-51 16,-5-12 23-16,12-10 92 15,-1-7 115-15</inkml:trace>
  <inkml:trace contextRef="#ctx0" brushRef="#br0" timeOffset="97696.5609">22043 10389 128 0,'-13'4'361'0,"0"0"46"16,-6-4 41-16,-1 0-37 16,-6 0-100-16,-7 0-58 0,7-4-34 15,0 0-25-15,7-3-27 16,5-3-36-16,14 2-28 15,8-3-25-15,4-4-14 16,8 3-11-16,5 2-10 16,9-1-7-16,-2 3-7 15,7 5-2-15,0-1-6 16,0 8 4-16,1 7 5 0,-8 3 14 16,-6 9 18-1,-7-1 16-15,-12 7 10 0,-7 0 11 16,-19 8 14-16,-8-1 10 15,-5 1 7-15,-1-1 4 16,-5 2-4-16,-2-5-4 16,1 0-7-16,0-8-13 15,13 1-16-15,0-8-12 16,6-3-10-16,1-1-13 16,5-3-16-16,14-3-7 0,0-1-4 15,0-3-3-15,14-4-4 16,12 0-3-16,7 0-7 15,5-4-5-15,15-3-8 16,12-4-3-16,12 3 2 16,8-6 7-16,13 2 12 15,-13 1 12-15,-7 1 8 16,-6-1 6-16,-14 0 4 16,-11 7-2-16,-2-4-2 15,-13 5-7-15,1-1-5 16,-13 4-8-16,-8-3-29 0,2 3-43 15,-8-4-67-15,0 1-115 16,1 3-149-16,-7 0-268 16,-7-8-159-16,-5 1-57 15,-8-5 12-15,-6-2 84 16,-7-5 133-16</inkml:trace>
  <inkml:trace contextRef="#ctx0" brushRef="#br0" timeOffset="98419.4913">23229 10309 133 0,'20'-8'387'0,"0"1"68"16,-8 0 46-16,-5 2-28 16,6 3-52-16,-13 4-22 15,6 6-11-15,-6 7-11 16,7 6-10-16,5 6-23 16,15 2-48-16,5 0-65 15,20 0-61-15,7 1-45 16,6-5-37-16,14 2-17 0,-2-6-6 15,2-3-2 1,-8 1 1-16,-6-2 7 0,-12 3 6 16,-21-2 4-16,-18 0-2 15,-21 1-3-15,-19 2-9 16,-7-2-3-16,-12-1-18 16,-1-4-14-16,-6 2-18 15,6-6-41-15,7 1-85 16,7-11-164-16,6-3-205 15,-1-8-283-15,8-12-143 16,6-6-48-16,0-4 36 0,0-6 130 16,0-2 197-16</inkml:trace>
  <inkml:trace contextRef="#ctx0" brushRef="#br0" timeOffset="98662.4255">23496 10374 282 0,'20'-7'506'0,"13"4"86"16,5-6 82-16,8 3 6 0,12-8-156 16,1 3-107-16,13-8-79 15,-7 4-81-15,0 1-82 16,-6-1-79-16,-7 5-65 16,-13-2-55-16,-13 5-69 15,-7-1-71-15,-5 5-80 16,-8-4-100-16,-6 3-170 15,0 4-123-15,0 0-24 16,6-4 22-16,2 1 60 0,4-5 93 16</inkml:trace>
  <inkml:trace contextRef="#ctx0" brushRef="#br0" timeOffset="99826.4859">25777 10161 9 0,'6'-2'84'0,"8"-10"-28"15,4 5-21-15,-4-1-5 16,6 1 15-16,-1-3 43 15,1-2 67-15,-1 5 68 16,7-3 50-16,-13-2 37 0,0 5 29 16,-7-4-1-1,2 3-22-15,-8-2-25 0,-8 3-18 16,-4-1-17-16,5 4-17 16,-6 0-17-16,0 0-28 15,-13 2-31-15,0 2-21 16,-19 6-11-16,-1 2-8 15,-19 9 6-15,0 6 19 16,-8 10 22-16,8 1 15 16,0 5 5-16,7 6-7 0,12 2-26 15,14-3-26 1,18 0-31-16,21 0-34 0,13-7-20 16,12-5-21-16,14-1-5 15,13-10-11-15,6-3-7 16,6-7-3-16,2-3-16 15,-2-8-7-15,0-8-9 16,-6 1-7-16,-12 0-2 16,-7-8 1-16,-21 4 9 0,-5-4 9 15,-20 3 9 1,-20 3 8-16,-5-2-1 0,-21 2 1 16,-7 6 1-16,2-1-2 15,-14 8-1-15,6-1-7 16,-7 6-21-16,7-3-39 15,2 6-66-15,10 2-92 16,9 1-103-16,5 4-123 16,7-5-178-16,6 1-120 15,7-1-14-15,7-3 47 16,12-7 80-16,13-4 117 16</inkml:trace>
  <inkml:trace contextRef="#ctx0" brushRef="#br0" timeOffset="101232.6494">27471 10074 108 0,'13'4'381'15,"0"-4"60"-15,6-4 48 0,-5 1-34 16,6-8-73-16,-2-4-66 16,2 1-41-16,-7-6-21 15,1 3-10-15,-14-5-4 16,-8 0-17-16,-4 3-17 16,-15 5-18-16,-5 3-18 15,-13 3-15-15,-8 8-17 16,-5 4-5-16,-7 7-10 0,0 0-8 15,12 7-15-15,1 5-17 16,13 2-22-16,19 4-19 16,8 0-15-16,24 1-9 15,8-1-7-15,25-4-3 16,8 2-3-16,12-10-4 16,7 2-2-16,-1 0-1 15,8-5-2-15,-2 4-10 16,-11-3-4-16,-8 6 0 0,-18-2 3 15,-15 4 14-15,-17 2 14 16,-16-2 23-16,-11 2 19 16,-13-4 12-16,-8-2 3 15,-5-9-5-15,-8 2-12 16,8-4-11-16,-1-8-10 16,14-5-13-16,-1-6-16 15,21-7-17-15,12-4-15 16,6-7-13-16,20 0-19 0,13-5-10 15,0-3-11-15,7 1-16 16,-1 4-17-16,7-1-36 16,-6 3-68-16,-13 4-63 15,0 4-86-15,-8 5-125 16,1 2-151-16,-19 4-70 16,-7 3 18-16,-7 8 48 15,-19 0 86-15,1 4 139 16</inkml:trace>
  <inkml:trace contextRef="#ctx0" brushRef="#br0" timeOffset="104691.976">3936 12444 48 0,'-47'4'393'16,"2"3"41"-16,-1-2 30 0,7 2 22 15,7-4-169-15,6 4-105 16,12-3-50-16,8 0-16 16,6 3 5-16,13-3 20 15,20 0 19-15,6 0 20 16,19-4 21-16,21-4 9 15,25-4-8-15,32-3-28 0,21-10-31 16,12-1-39-16,20-4-41 16,-7-1-31-16,-12 2-26 15,-20 7-14-15,-14-1-20 16,-24 6-19-16,-21 1-13 16,-26 8-10-16,-33 4-6 15,-32 7 0-15,-32 9 8 0,-33 6 14 16,-33 3 12-16,-19 8 12 15,-19 0 14-15,-8 4 9 16,0 0 13-16,1-5 15 16,13 1 8-16,26-6 1 15,19-6-10-15,20-6-9 16,25-1-6-16,27-6-10 0,20-8-9 16,19 0-2-16,6-8-2 15,15 1 2-15,-15 0-11 16,7 2-17-16,-13-1-31 15,-6 2-69-15,-1 0-111 16,7 0-135-16,0 0-226 0,19 1-141 16,14-3-50-1,20-10 25-15,18-5 89 0,27-9 121 16</inkml:trace>
  <inkml:trace contextRef="#ctx0" brushRef="#br0" timeOffset="105750.5743">19841 11558 132 0,'0'4'360'0,"-14"-1"61"15,-12 4 63-15,-6 1-21 16,-7-1-43-16,-7 0-19 16,1 0-13-16,6 1-29 0,6 0-43 15,7-1-54-15,20-1-53 16,12-1-46-16,20-5-39 16,26 0-25-16,13-7-17 15,26-4-16-15,8-1-22 16,11-1-20-16,-5-3-15 15,-2 2-5-15,-11-1-6 16,-20 4-11-16,-21 4-9 16,-24-1-4-16,-21 8-1 15,-31 5-3-15,-28 1 0 0,-25 5 11 16,-14 8 8-16,-5-1 6 16,-1 0 1-16,7 1 5 15,12-6 6-15,21 3 4 16,25-5 8-16,21-7 3 15,31-1 5-15,20-6-3 16,20-5-2-16,6-3-7 16,6-1-8-16,-6 3-13 0,-6-3-19 15,-6 1-36 1,-21 0-74-16,-6 0-104 0,-19 0-155 16,-7 4-218-16,-7 0-105 15,-19 7-28-15,-13-4 40 16,-19 4 87-16,-15 4 146 15</inkml:trace>
  <inkml:trace contextRef="#ctx0" brushRef="#br0" timeOffset="106518.057">9650 13687 222 0,'12'-27'408'16,"2"6"83"-16,-1-6 29 15,0 2-8-15,-6 0-55 16,-1 2-55-16,0 6-61 0,-6-2-61 16,6 7-42-1,8 10-17-15,-8 4 3 0,8 10 16 16,5 14 20-16,7 7 11 15,0 14-2-15,0 4-35 16,7 8-47-16,-7 3-53 16,7-3-45-16,-14-3-33 15,0-2-22-15,1-6-13 16,-7-4-22-16,-7-7-41 16,8-8-60-16,-8-3-105 15,0-12-180-15,1-3-309 0,-7-11-176 16,13-15-68-16,-6-7 4 15,-1-11 78-15,20-10 161 16</inkml:trace>
  <inkml:trace contextRef="#ctx0" brushRef="#br0" timeOffset="107339.4664">21013 10639 276 0,'-6'-27'392'0,"0"2"44"16,-1 3 12-16,-6 0-79 16,7 3-77-16,-1 5-56 15,-6 7-16-15,-6 11 23 16,-21 7 49-16,1 18 38 16,-20 15 36-16,-12 15 27 15,-20 21-13-15,-20 15-49 16,1 8-75-16,-15 6-69 15,8-6-67-15,-14-4-68 16,8-11-80-16,-7-4-116 16,6-10-150-16,7-8-209 0,5-16-247 15,9-1-115-15,5-17-20 16,7-6 60-16,6-12 122 16,0-2 192-16</inkml:trace>
  <inkml:trace contextRef="#ctx0" brushRef="#br0" timeOffset="108757.0211">22369 11155 101 0,'-20'8'379'0,"-6"2"63"16,7-3 58-16,5-2-26 15,2-2-66-15,6 1-54 16,6-2-37-16,6-2-22 16,20-2-23-16,13-2-30 15,7 1-36-15,12-5-34 16,0 0-35-16,1 2-39 0,-13-2-30 15,-1 0-18-15,-25 8-17 16,-7-3-21-16,-26 6-4 16,-33 5-1-16,-19 2-2 15,-13 5-3-15,-19 5-1 16,-2 1 14-16,2-3 5 16,12 0 7-16,20-3 7 15,13-1 7-15,26-6 5 16,19-4-6-16,33-4-7 15,20-4-9-15,19-4-5 16,7-2-7-16,0-1-4 0,-1 0 0 16,-12 0 4-16,-20 4 6 15,-7 0 2-15,-12-1-1 16,-13 4-35-16,-7 1-93 16,-7 3-148-16,-6 0-291 15,-13 0-175-15,0 0-89 16,-20 3-16-16,-19-3 65 15,-13 4 130-15</inkml:trace>
  <inkml:trace contextRef="#ctx0" brushRef="#br0" timeOffset="109930.1865">11142 13537 336 0,'-13'2'437'16,"0"3"66"-16,-6-5 51 15,-15 3-48-15,2-3-60 16,-7 0-38-16,-6 0-36 0,-1 0-36 16,1-3-49-16,12-2-55 15,-7 3-51-15,21-2-45 16,-1-7-36-16,20-1-29 15,13-2-25-15,7-5-23 16,19 1-15-16,1 4-9 16,5-1-2-16,1 3-3 15,5 6 2-15,-5 6 1 16,-1 4 5-16,2 6 0 0,-15 5 0 16,-6 10 9-1,-13 9 11-15,-13 3 14 0,-6 2 12 16,-1 6 18-16,-13-1 9 15,0 3-1-15,2-3-7 16,-2-4-8-16,1 1-16 16,-1-9-10-16,6-1-10 15,2-6-7-15,5-7-2 16,1 0-3-16,-1-4-1 16,7-2-3-16,7-5 2 0,12-3 4 15,1-1-4-15,19-6 0 16,13-1 4-16,7-6-1 15,12-2-3-15,14-2 1 16,0-5-2-16,12 1 0 16,7-1 0-16,-5-3 1 15,-2 5 1-15,-12-2 4 16,-14 0 3-16,-6 5 0 16,-12 3 2-16,-21 0-3 15,7 3-5-15,-19 2-19 0,0-2-48 16,-7 5-79-16,-13-5-133 15,-7 0-154-15,-6 5-249 16,-6 0-160-16,-14-6-50 16,-13 3 26-16,-6-2 102 15,-7 1 141-15</inkml:trace>
  <inkml:trace contextRef="#ctx0" brushRef="#br0" timeOffset="111422.934">23796 10159 280 0,'26'-23'364'16,"0"5"51"-16,-7 0-21 15,-5 0-43-15,-8-1-49 0,1 4-42 16,-1 1-31-16,-6 3-28 16,-6 3-25-16,-1 8-3 15,-6 0 10-15,-6 11 24 16,-1 11 33-16,-13 8 30 15,1 17 27-15,-13 9 5 16,-1 9-18-16,-13 15-39 16,6 9-44-16,2-1-41 15,5 3-40-15,1-6-35 0,5-4-22 16,15-12-15-16,-1-4-18 16,6-13-17-16,0-4-33 15,7-12-54-15,-7-2-89 16,8-13-145-16,-2-6-184 15,-5-5-261-15,6-5-119 16,-6-10-25-16,-8-1 45 16,1-9 120-16,-6-3 170 15</inkml:trace>
  <inkml:trace contextRef="#ctx0" brushRef="#br0" timeOffset="113494.8201">12334 13397 306 0,'7'-18'410'0,"-7"-1"69"16,0 2 31-16,-7-2-46 0,1 4-58 15,6 1-56-15,-7 6-45 16,1 1-32-16,-1 10-18 16,7 5-10-16,0 6-10 15,7 12 2-15,6 3 6 16,7 4-11-16,6 0-34 15,6 0-36-15,7-1-29 16,13-5-28-16,7-6-30 16,13-9-35-16,12-5-56 0,8-11-81 15,11-3-117-15,-11-3-127 16,-1-9-126-16,-12 1-150 16,-8-5-153-16,-19 1-35 15,-19 0 55-15,-13 1 91 16,-14 2 110-16</inkml:trace>
  <inkml:trace contextRef="#ctx0" brushRef="#br0" timeOffset="113740.5687">13149 13283 212 0,'-19'-7'415'0,"-1"3"63"16,6 0 72-16,14 4 4 16,0 8-46-16,0-1-14 15,14 7 6-15,6 9-6 16,-1 3-33-16,7 7-75 15,0 4-84-15,7 2-80 16,-1 2-75-16,7 2-58 16,-7 1-54-16,-5-3-66 0,-1-5-103 15,-6-2-149 1,-8-9-184-16,2 1-276 0,-14-7-133 16,0-8-37-16,-14-5 46 15,-12-6 118-15,-6-6 167 16</inkml:trace>
  <inkml:trace contextRef="#ctx0" brushRef="#br0" timeOffset="114591.915">4319 12143 64 0,'8'0'64'16,"-8"0"-11"-16,6 5-4 16,-6-5-7-16,6 0 1 15,-6 0-6-15,6-5-13 16,1 5-25-16,-7 0-49 0,7-2-46 16,-7-2-28-16</inkml:trace>
  <inkml:trace contextRef="#ctx0" brushRef="#br0" timeOffset="115053.1688">4046 11210 90 0,'-33'-25'353'16,"7"-2"57"-16,1 5 47 16,-1 4-45-16,12 4-103 15,-5 6-62-15,19 8-44 16,0 8-1-16,19 17 17 15,7 11 39-15,0 16 51 0,13 15 49 16,0 20 23-16,7 15-20 16,6 12-41-16,7 14-53 15,6 0-63-15,-6 1-59 16,0-12-51-16,-8-8-31 16,-5-13-25-16,-1-7-25 15,1-12-37-15,-7-12-61 0,-6-6-92 16,-1-16-114-16,-6-6-114 15,1-7-126-15,-1-9-170 16,-6-6-83-16,-8-11 12 16,-5-8 73-16,-1-7 92 15,-6-8 122-15</inkml:trace>
  <inkml:trace contextRef="#ctx0" brushRef="#br0" timeOffset="116442.9337">5929 12280 105 0,'-13'3'438'15,"7"5"43"-15,6-8 23 0,26-4 14 16,13 0-204 0,26-7-139-16,20-3-75 0,12 3-44 15,1-8-19-15,-7 9-21 16,-6-5-13-16,-14 8-10 16,-12 0-4-16,-19 3-1 15,-21 4-1-15,-19 4 13 0,-27 3 11 16,-11 3 17-16,-7 5 19 15,-21-1 31-15,7-2 39 16,1 3 37-16,-1-1 29 16,13-3 19-16,7-4 2 15,13 0-10-15,6 2-24 16,14-9-30-16,12 0-26 0,21-5-20 16,11 1-14-1,-4-3-13-15,5 0-13 0,0 3-13 16,-13-3-10-16,-6 3-26 15,-1 1-57-15,-6 3-108 16,-7 0-146-16,7 0-235 16,1 0-155-16,12 0-67 15,6-5 4-15,13-1 82 16,28-5 128-16</inkml:trace>
  <inkml:trace contextRef="#ctx0" brushRef="#br0" timeOffset="117612.6973">24571 11192 298 0,'-13'0'348'0,"-7"0"29"16,-12 2 3-16,-13 4-89 16,-8 0-76-16,1 2-39 15,1-1-30-15,-2 3-22 16,7-2-36-16,7 0-16 0,7-1-8 16,12-4-1-16,1 1 1 15,5-4 0-15,14 0-8 16,14-4-14-16,-2 1-13 15,8-1-15-15,13-3-6 16,-7 0-9-16,0-4 1 16,-13 7-1-16,-7-3 1 15,-12 3-5-15,-7 4 0 16,-27 4-1-16,-5 3 1 16,-7 1 1-16,0 2 0 0,6 1 10 15,0 0 4-15,21-4 13 16,5-3 15-16,20 0 12 15,13-4 9-15,7 0-1 16,19-8-4-16,0 1-11 16,0 0-15-16,0 0-27 15,-13-4-32-15,0 4-52 16,-13-1-91-16,-7 4-172 0,-6 1-133 16,-12 3-54-1,-15 0-13-15,-11-4 28 0,-8 4 80 16</inkml:trace>
  <inkml:trace contextRef="#ctx0" brushRef="#br0" timeOffset="118690.806">14381 13145 158 0,'6'-15'313'0,"6"-4"35"0,-4 5 32 15,4-1-86-15,-5 0-62 16,-1 1-19-16,1 2 1 15,-7 5 4-15,0-1 9 16,0 1-1-16,-7 4-13 16,-6 3-21-16,-7 0-15 15,2 8-12-15,-9 2-9 16,1 5 4-16,0 8 14 16,0 2 15-16,7 4 7 15,12 0-4-15,14 4-18 0,12 1-22 16,27-5-27-16,13 3-16 15,18-3-15-15,22-2-13 16,11-2-10-16,7-2-11 16,1-2-4-16,-7 1-5 15,-14-4-3-15,-12 0 2 16,-27-3 5-16,-18 4 3 16,-21-5-2-16,-32 9-7 15,-13-6-9-15,-19 2-20 16,-14-5-34-16,-13 1-62 15,0-5-102-15,1-5-152 0,-1-10-214 16,0-5-247-16,-6-5-109 16,13-6-16-16,-6-6 59 15,12-4 128-15,0-3 204 16</inkml:trace>
  <inkml:trace contextRef="#ctx0" brushRef="#br0" timeOffset="118993.3409">14354 13060 341 0,'7'-7'499'16,"13"0"70"-16,6-9 69 15,19 2-35-15,14-8-123 16,12 0-92-16,14-4-65 15,6 1-54-15,-6 3-65 16,0 3-69-16,-14 1-55 0,-12 3-35 16,-13 1-36-16,-7 7-46 15,-7-1-61-15,-5 1-83 16,-9 3-104-16,2 1-205 16,-7-1-153-16,-6 0-57 15,-7 0 8-15,-7-4 55 16,1 6 90-16</inkml:trace>
  <inkml:trace contextRef="#ctx0" brushRef="#br0" timeOffset="120922.7564">26142 10917 69 0,'-46'4'356'0,"0"-4"56"16,1 0 54-16,-7 3-1 15,13-3-67-15,-7 4-14 16,7-4 4-16,0 3 6 16,-1 1 4-16,2 0-12 15,5 3-37-15,-6-3-59 16,-1 3-56-16,8 0-55 16,6 1-52-16,7-1-39 15,5 0-32-15,8 1-19 16,12-5-15-16,14 1-7 0,13-4-8 15,13 0-9-15,13-4-11 16,-2 1-15-16,9-5-6 16,-14 1-11-16,-6 0-7 15,-14 3 2-15,-12 0 6 16,-20 4 8-16,-20 4 6 16,-26 3 8-16,-5 1 8 15,-14 3 7-15,6 0 3 16,0-1 3-16,7 2-1 0,19-4 7 15,27-1 1 1,19-7 0-16,25 0 2 0,29-7 0 16,4-1 2-16,6-4 7 15,-4-2 14-15,-8 7 10 16,-13-4 13-16,-19 7 9 16,-1-3 0-16,-19 3-21 15,-7 4-54-15,-6-4-100 16,-6 4-155-16,-1 0-178 15,-5 4-246-15,-14 3-138 16,-7 1-40-16,-19 6 45 0,-20-3 119 16,-26 8 159-16</inkml:trace>
  <inkml:trace contextRef="#ctx0" brushRef="#br0" timeOffset="121892.4361">16524 12755 287 0,'-7'-9'381'16,"7"-3"53"-16,-6 1 1 16,0 0-37-16,6-1-51 15,0 2-40-15,-6-1-29 0,6 0-18 16,-8 4-27-16,-4 3-38 16,-2 4-21-16,-5 4-2 15,-13 6 9-15,-1 5 13 16,-7 11 16-16,-5 3 32 15,13 8 14-15,-1 6-13 16,7 5-31-16,6 8-38 16,20-5-36-16,6 3-42 15,14-2-30-15,6-8-19 16,13-4-15-16,14-3-6 16,12-11-7-16,6-8-15 0,8-7-17 15,6-8-15-15,-8-3-11 16,-5-7-11-16,-13-4-6 15,-14-3 3-15,-12-2 8 16,-20 2 10-16,-13 3 12 16,-20-1 7-16,-18 6 3 15,-15-2-3-15,-5 8-34 16,-14 0-48-16,7 4-70 16,-7 4-100-16,13-1-108 0,8 0-124 15,17 4-168-15,15 0-95 16,13-3-4-16,19-1 60 15,19 0 88-15,21-7 123 16</inkml:trace>
  <inkml:trace contextRef="#ctx0" brushRef="#br0" timeOffset="122787.8701">26226 10144 131 0,'46'-33'278'16,"-7"4"39"-1,-6-1-10-15,-7-3-18 0,-13 8-20 16,-7-4-15-16,-6 0-16 16,0 3-24-16,-13 0-21 15,0 3-22-15,0 2-18 16,1-1-16-16,-2 4-14 16,1 3-1-16,7 4-6 15,-1 0-13-15,0 8-1 16,-5 3 21-16,-8 9 35 15,-13 18 42-15,-19 13 39 0,-19 22 41 16,-14 19 19-16,-26 22-21 16,1 13-46-16,-2 10-68 15,1 1-55-15,7-2-49 16,13-12-36-16,6-6-31 16,14-9-43-16,0-9-57 15,5-8-102-15,7-12-124 16,1-10-153-16,6-12-230 15,-1-7-105-15,-5-10-14 16,-1-9 63-16,0-9 103 16,-6-8 143-16</inkml:trace>
  <inkml:trace contextRef="#ctx0" brushRef="#br0" timeOffset="124422.3012">28221 9796 131 0,'19'-7'313'15,"-12"-1"41"-15,-1 1 6 16,-6 0-47-16,-6 3-52 16,-1-3-43-16,0 3-32 0,1-4-18 15,-8 1-17-15,8 3-10 16,0 2-9-16,-1-6-3 16,-6 4-7-16,0 0-9 15,1 0-14-15,-2 1-15 16,-12 6 8-16,-13 9 30 15,-13 9 64-15,-33 20 56 16,-19 21 60-16,-33 22 50 16,-12 19 9-16,-15 10-31 15,8 5-70-15,12-5-73 0,20-10-72 16,21-8-56-16,11-11-34 16,20-11-30-16,7-10-44 15,14-11-70-15,5-13-120 16,7-5-146-16,6-9-230 15,1-7-201-15,-1-3-77 16,0-11 14-16,-12-4 92 16,-1-8 129-16,0 1 222 15</inkml:trace>
  <inkml:trace contextRef="#ctx0" brushRef="#br0" timeOffset="125630.2337">17684 12840 304 0,'0'4'389'0,"7"-8"32"15,5 0 33-15,8-6-122 16,13-5-99-16,-1-4-56 16,7-2-27-16,1-4-11 15,-8-2-21-15,1 2-16 16,-14-1-13-16,-12-3 6 16,-7 3 8-16,-14 4 6 15,-4 4 6-15,-9-1 2 0,-5 8-4 16,-8 4-9-16,-5 7-12 15,-8 4-8-15,1 6 8 16,1 5 21-16,5 8 16 16,7 2 9-16,6 1 0 15,13 3-25-15,8 0-24 16,18 0-32-16,14 4-24 16,19-8-11-16,19 6-8 15,20-6 8-15,13 1 3 16,8-1-3-16,11 5 0 0,-13-5-5 15,-5 5-4-15,-7-1 5 16,-27-4 5-16,-12 5 16 16,-27-4 7-16,-19-1 7 15,-26 1 4-15,-13-4-3 16,-13 0-8-16,-13-7-14 16,-6-1-10-16,-1-11-9 15,0-3-6-15,7-6-12 16,12-8-14-16,15-9-13 0,18-10-11 15,13-3-7 1,27-5-14-16,19-3-18 0,14-4-23 16,5 8-26-16,-5 0-26 15,4 7-33-15,-10-1-34 16,-15 13-38-16,1 3-42 16,-1 3-82-16,-12 3-144 15,-7 9-70-15,-13 3-8 16,0 0 32-16,-13 0 60 15,-1 0 110-15</inkml:trace>
  <inkml:trace contextRef="#ctx0" brushRef="#br0" timeOffset="127266.2934">22140 10580 100 0,'27'-19'242'0,"-1"5"27"15,-6-4-29-15,6-1-24 16,-7 2-24-16,-5-2-16 15,-2 1-6-15,2 2-8 16,-8-2-8-16,-6 4-7 16,6-5-9-16,-6 4-10 0,0 1-17 15,0-1-22 1,0 5-22-16,0-1-17 0,7-1-18 16,-7 5-14-16,-7-1-8 15,7 5-4-15,0-4-2 16,0 7-3-16,0-5 0 15,0 3-5-15,0 2 2 16,0 0-1-16,0 0-4 16,0-4 1-16,7 4-5 15,-7 0 4-15,0 0-6 16,6 0 1-16,-6 0 1 0,0 0 0 16,7 0 4-16,-7 0 3 15,0 0 4-15,7 0 4 16,-7 0 3-16,0 0 3 15,0 0 3-15,-7 0 2 16,7 0-1-16,0 0-1 16,0-4-1-16,7 4-4 0,-7 0 0 15,0 0-3 1,6-4 7-16,0 4 5 0,-6 0 9 16,0 0 2-16,6-3 3 15,-6 3-1-15,0 0-7 16,8-4-4-16,-8 4-2 15,0 0 5-15,-8 0 10 16,8-4 10-16,-6 4 11 16,6 0 8-16,0 0-2 15,-6 0-7-15,6 0-10 0,-6 4-9 16,-1-4-7-16,0 7-2 16,-12 5 17-16,-1 2 42 15,-6 16 49-15,-7 1 49 16,1 15 41-16,-1 9 24 15,7 3 9-15,0 4-23 16,0 5-37-16,7-2-45 16,-1 1-39-16,-6-4-29 15,7-7-32-15,-1 0-41 16,7-11-60-16,-7 1-90 0,1-13-111 16,0 1-126-16,5-11-173 15,8-4-181-15,-14-7-61 16,7-7 25-16,7-4 76 15,-8-4 105-15,8-3 167 16</inkml:trace>
  <inkml:trace contextRef="#ctx0" brushRef="#br0" timeOffset="128119.5127">19418 11950 155 0,'-20'7'209'0,"20"0"10"16,20-3 17-16,25-4 11 16,33-7-2-16,40 0-50 15,44-8-65-15,59-6-31 16,53-10-26-16,72-5-13 16,51-8-10-16,40 0-3 15,25-7-3-15,8 0-18 0,-2-5-9 16,-18 6 14-1,-32-2 31-15,-35 8 29 0,-30 0 30 16,-34 0 21-16,-39 8 10 16,-26 2-13-16,-25 5-27 15,-28 4-29-15,-25-1-25 16,-12 7-24-16,-15 2-9 16,-18 1 0-16,-14 2 11 15,-7 3 15-15,-19 0 19 16,-6 4 21-16,-20-4 12 15,-6 6-1-15,-13-1-10 0,-7 2-13 16,-7 0-17-16,-5 1-21 16,-1-1-13-16,-7 0-14 15,-6 4-2-15,6-4-5 16,-11 4-2-16,-2 0 6 16,6 0 10-16,-4-3 21 15,-2 3 21-15,7 0 20 16,0 0 15-16,-6 0 0 15,5 0-6-15,2-4-20 16,-8 4-28-16,7 0-38 16,0 0-37-16,0 0-32 15,-7 0-33-15,1 0-41 16,-7 0-49-16,0-3-69 0,-7 3-157 16,-12 0-158-16,-7-4-68 15,-13 1-10-15,-13-1 28 16,-13-4 68-16</inkml:trace>
  <inkml:trace contextRef="#ctx0" brushRef="#br0" timeOffset="128506.8454">23685 11686 284 0,'-13'22'403'16,"20"-11"38"-16,31 0 31 16,21-11-115-16,32 0-114 15,33-8-81-15,32-6-45 16,28-1-25-16,11-2-18 15,13-6-10-15,-6-2-6 16,-13 2 2-16,-26 5-7 16,-26 3-21-16,-20 1-28 15,-32-1-35-15,-27 8-42 16,-19 3-54-16,-31 4-72 0,-28 8-83 16,-19 3-81-16,-20 3-59 15,-20 5-14-15,-12 2 22 16,-6 4 77-16,-7 2 132 15</inkml:trace>
  <inkml:trace contextRef="#ctx0" brushRef="#br0" timeOffset="128805.7942">25034 11708 102 0,'-98'26'233'0,"14"-4"75"16,5-4 28-16,21 1-11 15,19-9-33-15,19-2-58 16,26-5-44-16,28-3-36 0,23-7-25 16,28 0-15-1,13-8-16-15,19 1-3 0,7-6 5 16,7 3 10-16,-21-2 9 15,-11 5 8-15,-22-1 7 16,-12 8-2-16,-19 0-7 16,-13-1-14-16,-7 5-19 15,-13 3-19-15,0-4-20 16,-6 4-18-16,5 0-22 16,-6 0-21-16,2 0-22 0,-8 0-23 15,0 0-30-15,6 0-22 16,-6 0-30-16,0 0-41 15,0 0-71-15,0 4-140 16,0-4-106-16,6 0-44 16,-6 0-3-16,7-4 33 15,0-3 81-15</inkml:trace>
  <inkml:trace contextRef="#ctx0" brushRef="#br0" timeOffset="131410.4738">5877 12719 124 0,'-20'0'352'15,"1"4"32"-15,6-4 22 16,7 0-58-16,-2 3-105 0,8-3-60 16,20 4-18-16,6-4-3 15,27 0 5-15,6 0 1 16,18-4-5-16,14 1-11 15,27-5-19-15,12 2-5 16,13-6-14-16,20 1-11 0,7 0-18 16,6-3-14-1,6-1-7-15,7 1-20 0,-6-1-11 16,-7 0-9-16,0 1-4 16,-14 2 0-16,1 1 4 15,-19-4 9-15,-1 1 10 16,-13 3 7-16,-6-3 3 15,0 3-5-15,-13 0-6 16,0-1-12-16,-14 2-10 16,1-2-13-16,-7 5-7 15,-6 0 1-15,6-1-1 16,-6 5-3-16,-1-1-3 0,7 0 1 16,1 1 4-16,6-1-12 15,6 1-9-15,-7-5 2 16,15 1 1-16,-1 0 0 15,5 0 0-15,15-5 13 16,5-3 6-16,2 5 3 16,12-5-1-16,0-4-1 15,0 1 4-15,-2 0-5 16,2 0 4-16,-6-1 1 16,0-2 4-16,-1 1 6 0,0-1 2 15,-6 4 2-15,0-6-3 16,-6 4-1-16,-8 1-8 15,1 3-1-15,-6-2-6 16,-8 2 0-16,1 1 0 16,0 2-1-16,-7-3 13 15,0 4 8-15,0-3 7 16,7 3 3-16,-7-1 5 16,0 2 6-16,7-5-12 15,0 4-5-15,7 1-5 16,-8-2-2-16,-5 1-7 0,5 0-3 15,-12-1-4-15,0 2 1 16,-1-1 1-16,-5 3-2 16,-1-2-1-16,-6 3 3 15,0-1 1-15,-8-3-5 16,-4 4-1-16,-2 0 2 16,-6-1-2-16,0 1 0 15,0 0 0-15,-6 3 1 16,-1-4 2-16,1-3-3 0,6 5 2 15,-12-2-1 1,5-4-1-16,-5 5-6 0,-2 0-9 16,-5-4 0-16,-1 4-5 15,1-1-7-15,-7-2-1 16,0 2 1-16,1 1 5 16,-1 0-4-16,-1-1 3 15,-5 5 1-15,-1-6 2 16,1 3 6-16,-7-1 1 15,0 3 2-15,-6-4 3 0,-1 4 3 16,1 1 4-16,-14 3 0 16,8-4 5-16,-8 2 2 15,1 2-2-15,-1 0 4 16,-6-5 3-16,0 5 3 16,7 0 2-16,-7 0 2 15,0 0 6-15,6 0-1 16,-6-3-1-16,0 3-3 15,-6-4-4-15,6 4-1 16,0-4-6-16,-7 4-6 0,7-4-1 16,0 4-1-16,0 0 0 15,0 0-1-15,-6-3 1 16,6 3-2-16,-7 0-5 16,7 0-25-16,0 0-52 15,-6 0-65-15,0 0-87 16,-2 0-145-16,-11 3-198 15,-7 1-81-15,-6-4-6 16,-14 4 36-16,-13 0 71 0,-6-1 140 16</inkml:trace>
  <inkml:trace contextRef="#ctx0" brushRef="#br0" timeOffset="133396.5007">6652 12866 67 0,'6'-7'315'16,"2"7"41"-16,-2-4 13 0,7 4-44 15,-7-4-72-15,8 4-56 16,-2 0-42-16,2 4-27 15,5-4-8-15,1 4-12 16,0-4-13-16,-2 3-5 16,2 4 1-16,-7 0 3 15,1 1 8-15,-8 7 4 16,6-1 7-16,2 5 4 0,-8 3-1 16,8 4 2-16,-1 3-4 15,-1 3 5-15,8 9 17 16,-7 3 5-16,7 0 3 15,-1 8-9-15,0-2-12 16,1 2-14-16,6 3-25 16,1-4-18-16,5 4-12 0,1 4-9 15,-1-5-3-15,1 6-8 16,-1-2-10-16,1 1-5 16,-1-5-2-16,8-3-2 15,-1 1-6-15,6 0 0 16,7-6-3-16,1 3 0 15,-2-3-2-15,2 2 0 16,5 0 0-16,1-4 3 16,6 4 0-16,0-4 1 15,1 0-2-15,-1 0 1 16,0-1 4-16,0-2-4 16,0-4 0-16,0-1 0 0,7-2 0 15,0-2-3-15,6-2-2 16,0-1 3-16,1 1-2 15,-2-1-3-15,8-3 0 16,0-1 4-16,0 0-1 16,-1-3-5-16,1 4 2 15,0-3 2-15,0-6-2 0,6 2 0 16,0-1 1 0,7 0 0-16,-1-7-1 0,1 4-3 15,0-8-1-15,-7 4-1 16,13-6-2-16,-6 1-3 15,7-3 5-15,-2 2 1 16,8-2 2-16,1 1-2 16,4-4 3-16,-5 0 2 15,13-4 0-15,-7 4-1 16,7-3 0-16,0-2 4 16,-1 2-1-16,1-3-1 0,7 1 2 15,-1-2-2-15,0-1-2 16,0-3 0-16,1 0 0 15,12 1-1-15,-6-5-5 16,13 0-1-16,0 1 1 16,6 3-2-16,7-3 1 15,7-6 4-15,12 3 2 16,1-2 3-16,12-3 3 16,1 0 3-16,6-3 5 15,-1-5 1-15,8 1 3 0,0 3 5 16,-1-6-1-16,1 2-1 15,0-3-10-15,-8 0-7 16,1 4-7-16,-7-4-7 16,-6 4-6-16,-13-5-4 15,-6 5-6-15,-1 0 0 16,-19 0 1-16,-7-1 1 16,-13 5 5-16,-6-2 3 15,-19 2 3-15,-7 0 0 16,-7-1-5-16,0 4-4 0,-6-1-3 15,-6 6 7-15,4-5 3 16,2 0 2-16,-6 3 6 16,5 1 4-16,-6 0 4 15,1 4 0-15,-8-2 7 16,1 3 6-16,-7 1 2 16,7 1 2-16,-7 3 0 15,-6-3 0-15,6 4 1 16,-6-4 6-16,6 0 6 0,-7 0 6 15,1 1-3-15,0-2 0 16,-1 1-7-16,1 1-11 16,0-6-10-16,-8 5-16 15,-11 0-14-15,-1 1-22 16,-7 2-41-16,-5-3-56 16,-1 4-73-16,-7-4-81 15,-6-4-132-15,-6 4-187 16,-7-3-78-16,-7 2-4 15,-6 1 42-15,-13-4 73 0,0 1 134 16</inkml:trace>
  <inkml:trace contextRef="#ctx0" brushRef="#br0" timeOffset="133846.2448">19026 13668 23 0,'-13'4'366'16,"7"-4"68"-16,-1 3 59 16,7-3 2-16,0 0-62 0,7 4-63 15,6-8-47-15,6 4-37 16,1-3-37-16,12-1-39 16,7-4-44-16,0 6-48 15,13-2-34-15,1-4-25 16,-1 5-12-16,-7-1-3 15,8 0 3-15,-14 4 3 0,7 0 2 16,-7 0-3-16,6 0-7 16,-12 4-7-16,6-4-2 15,-13 4 5-15,0-1 6 16,-7 5 18-16,-5-2 24 16,-14 9 36-16,6 0 39 15,-12 7 23-15,6-1 12 16,-14 10-2-16,2 1-14 15,-2 5-35-15,8-1-42 16,-7 4-42-16,0 5-70 16,0-5-106-16,-1 0-175 0,-5-3-259 15,6-3-262-15,-6-9-131 16,-1-4-31-16,0-6 47 16,-5-8 143-16,-1-10 242 15</inkml:trace>
  <inkml:trace contextRef="#ctx0" brushRef="#br0" timeOffset="135430.9003">19254 12700 142 0,'6'-6'323'15,"-6"-5"59"-15,-6 3-2 16,-7 1-27-16,-7 0-30 15,-12 0-42-15,-1-1-29 16,-12 1-19-16,6 2-16 16,0-2-15-16,6 1-16 15,1-2-17-15,-1 0-22 16,1 1-33-16,-8 5-25 0,1 2-19 16,0 0-10-16,-13 2-2 15,-7 5 13-15,0 5 17 16,1 3 9-16,6 7 5 15,6-1-2-15,7 4-9 16,20 1-22-16,6 0-18 16,19 0-16-16,7-4-10 15,13-1-17-15,7-2-20 16,6-4-19-16,13-8-22 0,13-3-25 16,1-8-21-16,5-3-3 15,0-8 4-15,-18-4 15 16,-7 5 26-16,-7-4 48 15,-13 4 35-15,-7 2 23 16,1 8 34-16,0 4 37 16,-8 4 31-16,8 11 10 15,-7 7 13-15,13 8 6 16,0 2-14-16,0 9-28 16,7 2-33-16,-7 1-30 0,7 0-30 15,-15 0-51-15,-4-4-79 16,-1-3-121-16,-7-4-139 15,1-3-192-15,-7-5-223 16,7-7-87-16,-1-7 3 16,6-11 81-16,2-11 117 15,12-11 178-15</inkml:trace>
  <inkml:trace contextRef="#ctx0" brushRef="#br0" timeOffset="135666.9142">20082 12734 303 0,'25'-15'596'16,"-5"15"80"-16,0 7 67 15,-1 13 56-15,1 1-250 16,0 8-178-16,12 5-96 16,-5-2-76-16,11 2-71 0,1-5-90 15,-6 0-108-15,-7-7-113 16,0-1-120-16,-6-6-169 15,-7-1-184-15,-1-10-66 16,-4 0 17-16,-2-8 65 16,0-7 89-16</inkml:trace>
  <inkml:trace contextRef="#ctx0" brushRef="#br0" timeOffset="135932.4021">20675 12792 191 0,'46'-25'454'0,"5"-4"79"0,8 3 81 16,6 0 20-16,-6 8-94 16,-1 7-45-16,7 8-24 15,-12 6-27-15,5 11-50 16,-5 9-59-16,-8 6-74 16,-5 7-71-16,-1 5-64 15,-13 6-53-15,0 5-49 16,-13 3-63-16,-7-4-93 0,-6 4-145 15,-6-7-169-15,-7-1-258 16,-1-6-147-16,-12-12-42 16,-6-3 38-16,-7-16 113 15,-14-5 152-15</inkml:trace>
  <inkml:trace contextRef="#ctx0" brushRef="#br0" timeOffset="136109.2626">20877 13218 180 0,'-26'-8'540'0,"20"8"99"15,6-7 74-15,12 0 66 16,27-8-185-16,27 0-161 16,18-6-126-16,14-2-144 15,12-2-170-15,8 0-184 16,-7-1-244-16,-1 4-205 16,-11-1-99-16,-8 2-5 15,-13 2 68-15,-6 0 105 16</inkml:trace>
  <inkml:trace contextRef="#ctx0" brushRef="#br0" timeOffset="136530.4743">22819 12697 124 0,'32'-22'506'16,"7"1"73"-16,-6-1 45 0,5 3 31 15,2 2-189 1,-1 1-159-16,-6 9-103 0,-1 7-55 16,-12 7-35-16,-7 9-15 15,-7 5-5-15,-6 8-2 16,-6 4-7-16,-1 3-6 16,1 1-9-16,12 0-13 15,14-5-12-15,5 2-17 16,9-9-10-16,11-2-13 15,-6-1 1-15,-7-5-2 16,-5 2 3-16,-14 0 7 0,-19-2 8 16,-14 5 9-16,-19-3 1 15,-7 3 3-15,1-4-4 16,-8 1-4-16,7-5-23 16,14-3-42-16,6 0-83 15,7-7-90-15,19-8-114 16,6-3-174-16,14-8-153 15,5 1-53-15,9-11 32 16,4-1 64-16,-5-8 97 16</inkml:trace>
  <inkml:trace contextRef="#ctx0" brushRef="#br0" timeOffset="136944.1601">23484 12726 182 0,'12'-17'442'16,"8"2"78"-16,-7 4 70 15,0 3-9-15,-6 4-70 16,-7 4-40-16,0 8-26 16,0 3-27-16,0 11-33 15,6 0-40-15,6 7-75 0,2 0-75 16,12 0-64-16,7-3-52 16,-1-7-44-16,7-1-33 15,0-6-25-15,-7-9-26 16,8-6-26-16,-7-9-25 15,-1-3-17-15,1-7-5 16,-13 1 6-16,-1-5 24 16,-6 4 41-16,0 3 39 15,-7 6 46-15,1 8 51 16,-7 5 40-16,7 5 21 0,5 8-5 16,-5 6-4-16,6 7-16 15,0 0-34-15,7 3-35 16,0 3-50-16,-2-2-70 15,2 0-115-15,-1-5-150 16,-5 0-184-16,12-2-247 16,-7-9-108-16,7 1-13 15,0-13 67-15,-6-2 124 16,13-6 173-16</inkml:trace>
  <inkml:trace contextRef="#ctx0" brushRef="#br0" timeOffset="137239.0386">24884 12683 41 0,'39'-29'589'16,"-6"0"149"-16,-7 6 112 15,-6 9 92-15,-1 2-67 16,1 12-198-16,6 8-183 0,13 6-127 16,-1 9-98-16,15 2-81 15,-1 4-57-15,7 5-40 16,6-2-24-16,-13 2-15 15,-13-2-7-15,-20 1-10 16,-19 0-5-16,-19-1-6 16,-13 2-31-16,-21-5-49 15,-5-3-88-15,-1-4-164 16,-6-8-235-16,12-10-293 16,2-12-132-16,11-9-38 15,8-9 37-15,13-11 137 0,5-4 221 16</inkml:trace>
  <inkml:trace contextRef="#ctx0" brushRef="#br0" timeOffset="137721.6119">24929 12746 237 0,'-18'-27'553'16,"10"8"123"-16,2-2 101 15,12-1 86-15,14-3-192 16,26-2-156-16,12-2-123 16,14 0-139-16,13 0-154 15,-1-4-184-15,1 8-170 16,-13-2-151-16,0 6-125 0,-14 2-47 15,-13 9 30-15,2 2 119 16,-15 8 162-16,-12 4 179 16,5 7 188-16,-11 7 163 15,6 4 125-15,-1 8 69 16,1 6 26-16,18 1 7 16,1 3-33-16,20-4-66 15,0 5-80-15,13-5-80 16,-7 1-70-16,-14-1-57 0,-5-3-41 15,-26 1-29-15,-20-5-29 16,-20 0-34-16,-18 0-36 16,-15-6-48-16,-18-5-57 15,-1-11-66-15,7-7-65 16,12-7-53-16,28-19-38 16,18-11-8-16,33-10 32 15,20-8 67-15,19-11 102 16,13 0 105-16,13 0 101 15,-6 4 80-15,0 0 46 0,0 7 8 16,-14 7-27-16,0 7-61 16,-12 9-95-16,-13 3-122 15,-13 10-171-15,-14 11-154 16,-19 8-72-16,-26 12-8 16,-20 3 44-16,-25 10 81 15</inkml:trace>
  <inkml:trace contextRef="#ctx0" brushRef="#br0" timeOffset="138258.2304">13690 15459 251 0,'-130'45'575'15,"18"-9"62"-15,21-2 20 16,26-13 11-16,19 1-255 16,27-7-193-16,32 0-97 0,26-5-41 15,33-6 4-15,52-4 27 16,58-4 24-16,85-11 11 16,98-10-7-16,98-12-14 15,78-10-22-15,45-11-29 16,7-9-27-16,-39 5-21 15,-78 3-29-15,-79 12-44 16,-64 11-45-16,-67 7-38 16,-64 6-32-16,-39 4-20 0,-58 12 1 15,-47 0 10-15,-39 7-6 16,-44 7-25-16,-34 4-46 16,-39 7-77-16,-26 2-88 15,-18 5-75-15,-28 0-23 16,-13 4 21-16,-25 4 57 15,-14 7 88-15</inkml:trace>
  <inkml:trace contextRef="#ctx0" brushRef="#br0" timeOffset="138539.5723">16231 15650 30 0,'-163'44'394'16,"26"-8"50"-16,32-3 33 16,40-10 37-16,39-5-142 15,59-11-103-15,52-10-50 16,65-12-8-16,71-15 20 15,72-9 33-15,66-16 16 16,45-9 0-16,13-1-9 16,-6 0-11-16,-27 2-23 15,-46 8-51-15,-38 7-38 16,-45 8-29-16,-40 7-23 0,-40 8-36 16,-38 2-52-16,-39 10-65 15,-26 1-102-15,-39 7-135 16,-41 5-210-16,-30 5-217 15,-40 2-96-15,-33 0-19 16,-45 8 57-16,-33-3 111 16,-40 2 197-16</inkml:trace>
  <inkml:trace contextRef="#ctx0" brushRef="#br0" timeOffset="203974.6436">2359 2377 180 0,'-20'12'408'0,"0"-5"75"16,1 0 74-16,-1-7-19 15,0 0-60-15,-5-4-38 16,5-3-37-16,-6 0-40 0,0-1-50 15,13-3-61-15,-7 0-62 16,14-3-54-16,-1-1-44 16,14-4-34-16,13 1-23 0,12-3-16 15,13-2-14-15,8 5-5 16,5-4-5-16,7 8-9 16,-6-1-5-16,0 8-1 15,0 7-2-15,-14 3-4 0,1 9-4 16,-20 5 9-16,-7 9 4 15,-19 3 1-15,-19 12 9 16,-14 3 7-16,-19 7 5 16,-13 0 5-16,-7 4 4 15,0 1 1-15,-6-9-1 16,13 0-1-16,0-6-2 16,12-9 2-16,15-3-4 15,5-6-1-15,20-8 2 0,20-5 5 16,19-6 7-16,25-8-6 15,28-6 1-15,25-5-15 16,7-3-36-16,0 0-67 16,-7-5-94-16,-19 1-98 15,0 0-127-15,-14 4-172 16,-12-4-109-16,-7 0-14 16,-7-1 47-16,-12 2 77 15,-13 3 117-15</inkml:trace>
  <inkml:trace contextRef="#ctx0" brushRef="#br0" timeOffset="204842.2978">3257 2011 248 0,'-26'-29'345'0,"-7"3"48"0,-12 4-33 15,-1-3-41-15,-12 2-49 16,-7 4-45-16,0 2-34 16,-7 2-30-16,-6 4-18 0,-7 0-22 15,-7 4-17-15,-5 3-19 16,-7 4-12-16,-7 4-10 16,-6 3-7-16,-1 1-6 15,-12 6-1-15,6 4 5 0,-6 0-2 16,7 9 6-16,5 2 1 15,7 3 4-15,14 1 2 16,12 9 2-16,20 1 3 16,6 1 2-16,20 7 0 0,7 4 0 15,24 3 0-15,8 1-2 16,8 7-3-16,10 0-4 16,9 0 4-16,12 8-2 15,7-5-7-15,6 8-9 16,-1-8-5-16,8 0-8 15,6 2-8-15,7-9-8 16,0-3-5-16,0-5 2 0,6-6 1 16,0-4 0-16,14-7-1 15,-1-8 3-15,13-3 4 16,0-11-1-16,13-8-4 16,8-4-4-16,5-10 0 15,6-3-5-15,1-9-9 16,-7 1-4-16,-6-5 3 15,-7 1-8-15,-5-3-3 16,-15-4-3-16,-6-2 5 0,-12 2 3 16,-1-3 1-16,-7-5 5 15,-5-3 2-15,-7-4 6 16,-8-7-4-16,1 3-3 0,-7-3-3 16,-5 0-6-16,-1 0 4 15,-6 3 4-15,-13 0 0 16,-8 0 7-16,-6 4 5 15,-6 5 9-15,-12-7 0 0,-1 8 0 16,-13-3 2-16,-6 0-8 16,-1 4-1-16,-7-2-4 15,-5 1 3-15,-1 2 1 0,1 3-2 16,-8 4 5-16,1-1 1 16,-7 5-3-16,8-1-2 15,-1 4-3-15,-1 0-3 0,-6 7-5 16,8-3-1-16,5 7-9 15,-7 0-19-15,8 1-34 16,-1 2-49-16,1 1-62 16,-7 3-73-16,-7 4-63 15,-6 4-75-15,0 7-127 0,0 3-111 16,0 8-23-16,6 1 26 16,1 2 48-16,-1 1 78 15</inkml:trace>
  <inkml:trace contextRef="#ctx0" brushRef="#br0" timeOffset="212915.5393">3101 8337 288 0,'0'-14'374'16,"0"-3"50"-16,-6-3 1 15,-7-2-73-15,-1 1-67 16,2-1-47-16,-14 3-36 15,-7 2-36-15,7-3-21 16,-13 3-15-16,-7 1-18 16,1 6-10-16,-14-1-15 0,0 3-8 15,-6 8-16-15,-7 0-20 16,1 8-14-16,-1 3-15 16,6 3-7-16,1 8-6 15,0 5-5-15,7 4 2 16,13 6 4-16,5 4 7 15,7 2 7-15,14 5 4 16,6 3 8-16,13 8 12 0,6 0 5 16,8 0 6-16,5 3 10 15,7-1 16-15,6 6 5 16,14-5-7-16,7 1-2 16,6-1-3-16,6-7-14 15,0-1-19-15,12-6-14 16,8 0-9-16,0-8-3 15,6-7-9-15,0 1 2 16,7-12-1-16,0-1-3 16,0-6 2-16,0-7 10 0,-1-6 3 15,-6-4 6-15,7-6 4 16,0-7 8-16,-6-3-5 16,-1-4-18-16,-7-4-16 15,-6 1-18-15,0-9-14 0,-12 2-14 16,-1-1 2-16,-20-4 5 15,1 1 12-15,-13-5 9 16,-7 1 9-16,-14-4 2 0,2 0-2 16,-14 0-6-16,-14-7-4 15,2 3-4-15,-14-3-2 16,-7 3 0-16,-7-3 2 16,-11 3 6-16,-1 1 1 15,-13 3 5-15,0 3 4 0,0 1 5 16,-14 4-4-16,8 3 4 15,-8 8 10-15,-6-2 2 16,7 1 3-16,0 8 6 16,0-1 9-16,0 9-4 15,-1-1-7-15,1 7-12 16,-7 4-21-16,8 4-28 16,-8 3-28-16,6 5-28 15,2-2-36-15,4 1-32 16,8 4-36-16,0-1-44 0,13 5-88 15,0-1-108-15,6 4-54 16,0-3-6-16,1 3 29 16,6-4 53-16</inkml:trace>
  <inkml:trace contextRef="#ctx0" brushRef="#br0" timeOffset="217734.6987">2600 8481 131 0,'-20'-4'303'0,"7"-3"43"0,0 2-12 16,0 3-30-16,6-5-38 16,-6 2-34-16,7 2-32 15,6 3-18-15,0-4-18 16,0 0-16-16,0 4-19 16,0 0-9-16,6 0-4 15,14-4-1-15,6 4 0 16,13 0-1-16,20-3-3 0,6-1-9 15,12-3-18 1,16 0-21-16,4-4-22 0,7 3-7 16,-13-3-7-16,7 4-5 15,-13 3-3-15,-7 1-3 16,-6 3 3-16,-20 3-6 0,-7 5 2 16,-19 3 6-16,-6 0 11 15,-20 7 10-15,-6 4 9 16,-20 4 2-16,-7 3 2 15,-13 3-1-15,-6 2-4 16,7-1-3-16,-2 0-12 16,9 0 0-16,5-4-11 0,7 0-12 15,13-7-9 1,13 1-2-16,13-8 1 0,13-1-2 16,13-7 1-16,13-3 10 15,7-4 7-15,0 0-1 16,6-4-4-16,-13 4-11 15,7 0-4-15,-14 4-13 16,7 0-11-16,-13 3-7 0,1 3 3 16,-7-2 7-16,-7 7 8 15,-14 3 6-15,-5 1 10 16,-20 2 12-16,-7 5 14 0,-12-4 12 16,-7 3 15-16,-14 1 13 15,1-4 4-15,-7 1 5 16,1-6-1-16,-1-2-4 15,1-1-9-15,6-2-12 16,-1-5-9-16,8 1-19 16,-1-1-47-16,7-4-74 15,-7 1-100-15,7 0-107 0,1-4-161 16,11 0-197-16,7 3-79 16,8-3 6-16,-2 0 62 15,14 0 88-15,-12 0 150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2T06:14:12.3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8906 2080 398 0,'0'-17'472'16,"0"-6"52"-16,-6 5 40 0,6-4-116 16,-6 4-104-16,6-1-49 15,0 1-41-15,-6 3-29 16,-1 4-21-16,7 1-23 15,0 2-35-15,-7 1-35 0,7 3-24 16,0 4 2-16,0 8 18 16,0 9 23-16,7 10 28 0,-7 13 25 15,7 7 15-15,-1 8-15 16,0 8-28-16,8-1-35 16,5 5-37-16,7-2-31 15,0-7-19-15,13-6-10 16,1-8-5-16,5-8-4 0,1-13-3 15,5-13-3-15,8-10-6 16,-7-10-5-16,1-17-6 16,-21-5-8-16,-5-5-5 15,-9-7-2-15,-4 0-2 0,-14 4-2 16,0-1-11-16,-7 5-20 16,0 3-31-16,7 4-60 15,-12 2-89-15,6 6-107 16,6 2-117-16,6 4-175 0,6 5-120 15,8 3-21-15,0 3 47 16,-1 0 91-16,1 0 119 16</inkml:trace>
  <inkml:trace contextRef="#ctx0" brushRef="#br0" timeOffset="771.8049">9950 2007 423 0,'19'-7'502'0,"-6"4"52"0,0-2 35 16,-7 1-103-16,1 8-93 16,6 1-39-16,1 9-16 15,-2 4-8-15,1 8-5 0,0 7-22 16,6 7-53-16,1 1-60 16,-6-1-53-16,-2 4-39 15,1-4-28-15,1 1-22 16,-8-9-20-16,0 1-9 15,2-4-3-15,-8-6-2 0,-8-10 0 16,8-1-12-16,-19-7-23 16,-1-10-38-16,0-9-47 15,-6-9-46-15,1-6-36 16,5-11-9-16,8 0 13 0,4 3 33 16,16-3 39-16,4 7 43 15,8-1 34-15,5 9 26 16,21 7 27-16,7 7 26 0,-2 7 21 15,15 8 22-15,-8 11 14 16,-6 2 4-16,7 10-3 16,-13 2-16-16,-7 0-16 0,-7 4-19 15,-5-3-16-15,-7-1-19 16,-8 0-41-16,-5-3-59 16,-1-4-72-16,1-7-82 15,-7-5-104-15,6-6-106 16,7-12-78-16,13-5-38 15,7-14 8-15,6-6 56 0,7-7 108 16,-1-4 159-16,-5-4 186 16,5 5 167-16,-13-1 136 0,-6 6 109 15,-6 6 92-15,-1 6 31 16,-12 4-13-16,-7 7-19 16,-7 8-16-16,-12 11-30 15,-1 11-64-15,1 3-65 0,0 11-53 16,12 4-54-16,7 4-57 15,19 4-53-15,14-5-31 16,-1 3-15-16,14-1-10 16,-1-5-3-16,-5 0-2 0,-14-4 1 15,-7 0 1-15,-5-3 1 16,-28-4 0-16,-12 0-1 16,-19-3-4-16,-14-2-1 15,-12-2-6-15,-1-3-29 16,7-6-62-16,6-2-110 0,14-8-129 15,25-10-158-15,26-8-233 16,27-7-106-16,19-11-9 16,13-5 72-16,0-2 113 0,14-2 147 15</inkml:trace>
  <inkml:trace contextRef="#ctx0" brushRef="#br0" timeOffset="1216.1015">11468 2147 285 0,'12'8'510'0,"-5"9"89"16,-7 9 76-16,-7 3-19 15,7 3-146-15,0 2-115 16,14 3-98-16,5-7-77 16,13-5-67-16,15-4-60 0,5-6-44 15,13-8-30-15,0-9-33 16,-6-6-23-16,-7-4-20 16,-13-5-17-16,-13-2-8 15,-20-7 7-15,-12 4 17 16,-20 1 23-16,-7 2 30 0,-19 1 36 15,0 3 25-15,0 5 15 16,0 1 7-16,6 6-11 0,13-4-26 16,7 3-36-16,13 1-37 15,20-1-38-15,13-7-34 16,18-1-19-16,15-2-7 16,-1-3 16-16,13-3 25 0,-13-2 38 15,6 8 42-15,-5-1 33 16,-7 1 28-16,-7 7 26 15,6 3 21-15,-13 4 12 0,8 6 2 16,-1 6-6-16,-13 6-7 16,7 5-23-16,-7 2-26 15,0 1-44-15,0-4-67 0,-7 0-74 16,7-5-90-16,-6-2-98 16,6-4-160-16,0-3-139 15,6-13-39-15,2-1 23 16,-2-13 57-16,-7-6 85 0</inkml:trace>
  <inkml:trace contextRef="#ctx0" brushRef="#br0" timeOffset="1970.1819">12745 1788 380 0,'0'-33'506'16,"-6"7"65"-16,6 4 53 16,0 11-50-16,0 3-87 0,6 16-48 15,7 10-45-15,-7 12-39 16,7 6-35-16,7 12-69 15,-1 3-84-15,7 4-67 0,1 3-46 16,-1-2-38-16,0-2-49 16,7-6-66-16,-1-7-76 15,1-9-73-15,-1-2-62 0,7-12-53 16,7-11-36-16,5-9-20 16,2-10-22-16,-1-10 8 15,7-7 48-15,-14-4 113 16,1 0 136-16,-13-1 139 0,-1 5 149 15,-12 0 127-15,-7 3 82 16,-7 4 8-16,-6 3-26 16,-6 5-33-16,-7 11-20 0,-7 3-25 15,0 7-45-15,-12 7-40 16,13 5-29-16,-7 6-24 16,6 2-39-16,13 2-29 0,1 0-25 15,6-3-20-15,6-4-15 16,14 0-29-16,6-8-38 15,13-3-48-15,20-7-58 0,6-4-55 16,20-11-31-16,13 0-6 16,12-11 21-16,1 1 38 15,6-10 58-15,-13 6 71 0,-5-1 56 16,-16 1 63-16,-18-1 59 16,-12 4 62-16,-13 4 51 15,-15-1 29-15,-18 8 16 0,-14 4 7 16,-12 7-3-16,-7 7-9 15,-13 8-21-15,-1 3-25 16,8 8-23-16,-1 3-36 16,21 1-37-16,5-1-43 0,14 0-28 15,5-2-16-15,21-6-4 16,5-6-2-16,15-8-1 16,6-11-1-16,6-6 3 0,0-10 7 15,-7-1 6-15,-5-13 4 16,-14-2 1-16,-20-3 1 0,-19-7 1 15,-12 3-6-15,-14-1-8 16,-14 4-2-16,1 0-5 16,-13 7-1-16,-6 3-10 15,6 8-23-15,-1 0-51 0,-6 8-95 16,1 2-137-16,-7 5-157 16,0 7-209-16,0 4-186 0,-14 3-61 15,-6 1 32-15,1 2 109 16,-14-1 139-16,6 1 203 15</inkml:trace>
  <inkml:trace contextRef="#ctx0" brushRef="#br0" timeOffset="2145.6372">12275 1956 309 0,'-91'18'602'15,"13"-4"84"-15,26 1 47 0,19-4 1 16,27-3-251-16,39-8-236 15,32-3-256-15,32-9-362 16,34-3-194-16,12-6-104 16,1-5-49-16,-8 0 26 0,7-3 112 15</inkml:trace>
  <inkml:trace contextRef="#ctx0" brushRef="#br0" timeOffset="3128.0509">16075 1853 259 0,'-26'-40'348'16,"0"-4"50"-16,6 4-19 16,-13-4-11-16,7 7-28 15,-7 4-12-15,7 4-5 0,0 3-20 16,7 8-32-16,5 7-16 15,2 7 16-15,-1 12 2 16,13 9-3-16,0 17 16 0,13 10 7 16,-1 14-27-16,8 9-56 15,7 9-55-15,-1 12-49 16,13 0-46-16,7-3-30 0,5-5-16 16,14-13-9-16,1-13-2 15,5-10-3-15,7-21-8 16,1-13-8-16,-1-17-20 15,-6-15-19-15,-7-7-23 16,-13-12-8-16,-7-3-3 0,-12 8 26 16,-7 0 34-16,-13 5 33 15,6 13 39-15,-5 11 27 16,-1 7 13-16,0 7-10 0,0 15-15 16,7 0-26-16,-1 8-58 15,0-1-96-15,1-4-137 16,-1-3-160-16,-5 0-237 15,5-7-167-15,-6-3-57 0,0-12 30 16,1-12 104-16,-8-10 141 16</inkml:trace>
  <inkml:trace contextRef="#ctx0" brushRef="#br0" timeOffset="3281.1683">16915 1938 16 0,'-19'-40'429'0,"-1"9"73"15,0 2 43-15,1 4 19 16,-1 6-156-16,14 5-172 15,0 7-126-15,6 3-124 0,12 8-127 16,14 7-163-16,7-1-123 16,6 2-58-16,7-5-17 15,13 1 33-15,-1-5 76 16</inkml:trace>
  <inkml:trace contextRef="#ctx0" brushRef="#br0" timeOffset="3684.3259">17443 1802 23 0,'33'-8'377'0,"-7"-2"83"0,-13 3 60 15,-7 3 22-15,-6 4-70 16,-6 4-51-16,-1 7-37 0,1 10-36 16,-1 5-37-16,20 6-39 15,0 10-55-15,13-6-64 16,7 4-54-16,-1-3-45 16,1 0-21-16,-14-4-12 0,1-4-5 15,-20 5-2-15,-20-9-4 16,-6 4-2-16,-6-8-2 15,-7-2 1-15,-1-9-37 0,1-5-70 16,13-13-81-16,7-6-80 16,19-15-108-16,19-12-106 15,7-3-49-15,13-7 21 0,7 3 99 16,7-3 140-16,-2 3 177 16,1 8 167-16,1 3 135 15,-14 12 107-15,-1 6 53 0,2 8 9 16,-1 7-19-16,0 12-25 15,-7 3-33-15,15 11-53 16,-9 7-76-16,8 5-113 0,-7 2-139 16,6 4-137-16,1 0-160 15,-7-3-201-15,0-4-124 16,-13-8-21-16,1-6 50 0,-21-9 81 16,-12-5 130-16</inkml:trace>
  <inkml:trace contextRef="#ctx0" brushRef="#br0" timeOffset="3819.4512">18140 2073 298 0,'-26'-10'460'0,"13"-2"48"16,20-3 29-16,25 5-91 0,20-5-159 15,26-4-140-15,26 5-187 16,14-5-245-16,5 2-134 16,15 2-69-16,-2 1-39 0,-5-1 15 15</inkml:trace>
  <inkml:trace contextRef="#ctx0" brushRef="#br0" timeOffset="4093.2112">19971 1952 37 0,'6'11'443'0,"-12"0"98"16,6-7 102-16,-6 3 90 15,-1-4-93-15,7 1-90 16,7 4-60-16,5-8-69 0,21 0-81 15,19 0-78-15,26 0-76 16,20-8-66-16,13 4-35 16,12-2-32-16,2-2-46 0,-1-3-51 15,-14 4-68-15,1 0-93 16,-13 0-111-16,-14-5-113 16,-12 1-121-16,-14 1-132 0,-5-5-62 15,-27 0 21-15,-20 0 65 16,-12-7 93-16,-20 4 136 0</inkml:trace>
  <inkml:trace contextRef="#ctx0" brushRef="#br0" timeOffset="4347.6443">21105 1729 352 0,'-39'-10'443'0,"6"-2"70"0,7 1 53 15,6 3-102-15,14 5-87 16,6-1-40-16,20 1-29 16,6 6-24-16,19 1-19 15,7 3-10-15,13 4-37 0,0 0-41 16,1 4-44-16,-1-4-38 15,1 4-24-15,-8-1-21 0,-6-3-2 16,-6 3 6-16,-7 5 19 16,-13-4 19-16,-6 7 13 15,-8-1 3-15,-18 2-7 16,-8 6-43-16,-12 0-90 0,-19 4-148 16,-1 4-189-16,-5 0-307 15,-8-1-165-15,13-3-63 0,7 0 21 16,13-10 98-16,39-2 159 15</inkml:trace>
  <inkml:trace contextRef="#ctx0" brushRef="#br0" timeOffset="5348.0422">23932 1773 72 0,'-12'-25'441'0,"-8"-4"89"0,-13 2 85 16,1-2 77-16,-13 3-130 16,-8 8-64-16,-5 0-64 15,-1 6-60-15,0 12-66 16,14 9-64-16,13 5-64 0,12 11-66 15,26 9-40-15,14 5-28 16,19 6-17-16,19-2-16 16,7 1-7-16,8 0-3 0,-8-3-3 15,0-5-1-15,-20 1-2 16,-13-3 3-16,-18-5 3 16,-28 0 2-16,-18 0 9 0,-27 0 6 15,-12-3 5-15,-20-1 1 16,6-3-1-16,0-3-4 15,7-5-40-15,13-11-79 16,25-6-120-16,34-11-128 0,26-12-175 16,39-6-201-16,26-9-87 15,18-3 9-15,15 0 83 0,-7 3 107 16,-7 9 217-16,-19 6 343 16,-8 8 247-16,-18 10 164 15,-19 8 117-15,-8 8 77 16,-5 6 26-16,-9 8-98 0,2 7-112 15,7 2-89-15,5 0-77 16,7-1-53-16,13-4-62 16,13-9-39-16,0-5-9 0,7-7-11 15,-6-5-3-15,-9-8-13 16,-4-7-16-16,-27 1-19 16,-13-9-18-16,-26 1-12 0,-13-3-5 15,-27-1 14-15,-4 4 27 16,-22 4 45-16,0 3 34 15,-5 0 23-15,6 8 13 0,13 4-9 16,12-1-27-16,21 4-48 16,19-4-36-16,26 0-33 15,13-3-37-15,19-3-22 0,21-5-1 16,6-4 14-16,6 1 13 16,-7-5 34-16,1 2 54 0,-7 2 46 15,-6 5 36-15,-13 3 46 16,-1 7 47-16,1 4 38 15,-14 11 12-15,1 7 5 0,-7 5-7 16,0 2-34-16,-7 0-39 16,7 5-47-16,7-4-40 15,-7-1-59-15,0-6-77 0,1-2-88 16,-1-5-101-16,0-5-109 16,13-11-110-16,0-7-121 15,7-7-113-15,-1-11-16 16,-6-7 43-16,-7-9 82 0,-12-6 95 15</inkml:trace>
  <inkml:trace contextRef="#ctx0" brushRef="#br0" timeOffset="6020.0518">25517 1583 242 0,'-8'-45'460'0,"-4"9"105"0,5 7 75 15,0 7 48-15,7 10-100 16,7 9-51-16,6 18-58 16,7 7-58-16,6 14-51 0,-1 12-69 15,1 3-87-15,7 12-81 16,-7-5-56-16,7-3-32 15,-1-1-29-15,2-6-30 0,5-7-32 16,6-12-38-16,1-7-44 16,6-12-52-16,0-6-44 15,6-11-27-15,1-4-2 16,6-11 21-16,-6-3 36 0,-7-1 50 16,-7-4 69-16,-5 5 74 15,-7 3 67-15,-7 0 53 0,-14 4 35 16,1 3 17-16,-6 4-4 15,-7 8-13-15,-7 6-21 16,-6 4-19-16,-7 8-20 16,2 7-11-16,4 0-3 0,8 4-15 15,6-5-20-15,13 2-19 16,6-2-22-16,7-6-24 0,20-3-31 16,6-5-29-16,20-4-36 15,6-10-41-15,13-8-24 16,14-2-5-16,-1-10 16 15,-1 2 18-15,-4-8 37 0,-21 3 59 16,-13 1 79-16,-13 4 74 16,-19 6 49-16,-20 1 39 0,-7 7 22 15,-19 3 5-15,-6 8-19 16,-14 8-32-16,-6 6-27 16,0 5-19-16,6 7-19 15,1 3-17-15,12 4-21 0,14 0-16 16,19 0-14-16,12-3-8 15,15-5-3-15,12-4-3 16,6-2-3-16,15-12 4 0,4-7 5 16,2-11 10-16,-1-4 7 15,-12-10 10-15,-8-8 9 0,-19-4-3 16,-13-6-6-16,-19-1-10 16,-14-8-12-16,-25 5-11 15,-8-1-10-15,-11 4-19 16,-15 8-34-16,1-1-76 0,-13 11-159 15,-20 4-222-15,-13 8-285 16,-12 11-137-16,-15 3-47 16,-12 3 35-16,0 8 135 0,0 4 211 15</inkml:trace>
  <inkml:trace contextRef="#ctx0" brushRef="#br0" timeOffset="6179.0329">25197 1703 328 0,'-85'18'558'15,"14"-3"101"-15,32-3 52 0,25-5-36 16,40-11-243-16,39-3-223 16,33-8-273-16,19-4-332 15,27-6-177-15,0-1-92 0,12 1-21 16,0-1 60-16,7 1 143 16</inkml:trace>
  <inkml:trace contextRef="#ctx0" brushRef="#br0" timeOffset="6659.0857">29074 1356 36 0,'0'-15'435'16,"-6"4"107"-16,-8-1 91 0,2 4 55 15,4 2-142-15,2 3-111 16,6 6-45-16,0 3-45 16,14 11-44-16,-2 8-16 0,2 8-9 15,-2 7-30-15,1 8-51 16,-6 2-55-16,0 6-44 15,5 2-44-15,2-3-33 0,-2-3-29 16,2-8-18-16,11-8-8 16,1-10-5-16,14-12 2 15,5-7 8-15,8-14 11 16,-2-4 6-16,-5-11 1 0,7 0 1 16,-14 5 4-16,-7-6 0 15,1 9 1-15,-1 3 0 16,1 7 1-16,-1 4-17 0,1 4-64 15,0 3-115-15,0 0-128 16,-8 4-147-16,1-3-185 16,-6-1-129-16,0-3-13 0,-8-4 76 15,1-8 110-15,-13-3 135 16</inkml:trace>
  <inkml:trace contextRef="#ctx0" brushRef="#br0" timeOffset="7244.8069">29843 1656 96 0,'-39'-37'381'15,"6"-3"82"-15,-6-4 54 16,6 7 14-16,14 1-134 15,-1 3-120-15,14 6-117 0,6 6-111 16,20 3-107-16,5 2-128 16,15 10-124-16,5 6-82 15,1 0-20-15,-1 3 26 0,1 0 80 16,-7 2 150-16,-6-1 187 16,-7-4 159-16,0 3 114 15,-13 1 83-15,0-4 38 0,-6 3-1 16,-1 4-12-16,0 1-8 15,-6 6-9-15,6 5-13 16,2 6-17-16,-2 9-31 16,0-1-49-16,1 3-61 0,0 5-58 15,-1-9-51-15,1 5-36 16,-1-8-26-16,-6 0-20 16,-6-3-24-16,-1-4-35 0,-6-3-38 15,0-4-67-15,7-9-81 16,-8-2-82-16,14-12-65 15,6-9-38-15,14-9-24 0,7-15 19 16,11-2 65-16,8-5 95 16,0-4 115-16,0 8 121 15,-8 8 123-15,1 3 88 0,1 8 67 16,-1 10 38-16,6 3 2 16,1 12-28-16,-1 8-45 15,-5 7-35-15,-1 8-42 0,-13 6-71 16,-6 0-81-16,-1 0-80 15,-6 0-64-15,-6-4-42 16,-7-6-26-16,0-4 3 16,-7-4 31-16,0-11 46 0,-5-4 52 15,-1-7 53-15,13-4 35 16,13-6 23-16,19-5 15 16,27-4 2-16,26 1-14 0,19-4-47 15,19 4-75-15,1-5-121 16,7 9-222-16,-7 0-147 0,-7 6-75 15,-26 4-19-15,-26 7 37 16,-26 13 100-16</inkml:trace>
  <inkml:trace contextRef="#ctx0" brushRef="#br0" timeOffset="8445.116">5395 2729 323 0,'-105'-4'425'0,"20"4"57"16,14 0 41-16,19-4-132 0,19 4-86 16,27 0-36-16,32 0-26 15,39 0-23-15,46-3-11 16,39-1-11-16,26 0-19 0,19 0-47 15,14-2-40-15,-1-2-32 16,-12 1-47-16,-20-1-70 16,-20 5-67-16,-19-1-66 15,-27-3-93-15,-18 4-178 16,-27-9-122-16,-26 1-24 16,-26-4 18-16,-19-2 46 15,-21-9 79-15</inkml:trace>
  <inkml:trace contextRef="#ctx0" brushRef="#br0" timeOffset="8769.7562">6678 2380 66 0,'-46'-14'416'16,"7"-1"54"-16,7 5 28 15,6 3 10-15,13 3-191 0,13 0-121 16,13 0-73-16,13 8-47 16,13 0-22-16,13 3-8 15,13 4 2-15,8 1-7 0,-2 2-13 16,7 1 0-1,-6-1-4-15,-7-3-3 0,0 3-6 16,-13-7-2-16,-7 5-1 16,-11-4 3-16,-9-1 19 15,1 0 32-15,-12 5 40 16,-2 2 43-16,-12 4 51 0,-6 8 43 16,-7 6 24-16,-6 16-12 15,-1 7-28-15,1 11-48 16,-7 4-108-16,-1 3-161 15,1-4-216-15,-6 4-290 16,-7-2-155-16,-14-10-73 16,-12 1 17-16,0-6 88 0,-1-8 163 15</inkml:trace>
  <inkml:trace contextRef="#ctx0" brushRef="#br0" timeOffset="12265.9495">23607 3459 54 0,'0'-8'397'0,"-7"8"53"16,7 8 43-16,-6 6 32 0,-7 11-159 15,7 8-101-15,-8 11-48 16,8-1-36-16,0 6-29 15,6 2-14-15,-7-3-16 16,0-1-3-16,1-2 2 16,-7-8 8-16,-1-5 14 15,2-3 16-15,-8-6 8 0,7-6 0 16,-7-3-8-16,1-8-13 16,-7-6-18-16,6-12-32 15,1-7-26-15,6-10-30 16,7-11-17-16,12-8-15 15,7-3-17-15,6-4-5 16,20 0-9-16,7 0-2 0,6 12-12 16,6 2-12-16,8 4-14 15,-1 15-15-15,-6 4-8 16,-14 11-4-16,-6 11 0 16,-13 13 20-16,-19 9 24 15,0 7 18-15,-14 8 17 0,0-1 10 16,7 4 8-16,14-8 0 15,5 1-2-15,7-4-1 16,13-4-3-16,-6 1 1 16,6-4 5-16,-6-1 10 15,-7 1 10-15,-14-4 15 16,-12-1 14-16,-12 1 7 0,-21 0 0 16,1-3-9-16,-14 3-28 15,-7-4-52-15,8-3-61 16,-1-1-80-16,14-10-90 15,19-4-96-15,19-7-111 16,21-11-108-16,25-15-68 16,19-9 10-16,14-4 55 15,6-6 109-15,1-2 260 0,-7 2 268 16,-20 1 214-16,-13 6 152 16,-7 5 124-16,-19 8 72 15,-6 6-78-15,-14 7-84 16,-6 8-68-16,-6 11-61 15,-1 7-72-15,7 16-77 16,13 3-45-16,14 6-31 0,11 5-25 16,8-1-27-16,0 1-17 15,6 0-12-15,-7 0-8 16,-12-8-8-16,-13 0-6 16,-20-3 0-16,-20 0-4 0,-6-1-3 15,-20-4-18-15,0-1-50 16,-12-5-81-16,12-8-124 15,14 0-235-15,12-7-172 16,34-7-80-16,18-8 1 16,27-4 53-16,19-3 109 15</inkml:trace>
  <inkml:trace contextRef="#ctx0" brushRef="#br0" timeOffset="12438.3182">25451 3850 182 0,'39'4'479'16,"-26"10"87"-16,-7 5 69 15,-18 3 22-15,-8 7-181 16,1 4-125-16,-1 0-103 16,7-4-127-16,6 1-136 0,7-5-153 15,7-3-211-15,6-3-171 16,7-9-85-16,5-10-2 16,15-7 43-16,5-8 92 15</inkml:trace>
  <inkml:trace contextRef="#ctx0" brushRef="#br0" timeOffset="12756.1256">26441 3609 24 0,'53'-41'459'0,"-14"7"124"16,-20 5 100 0,-12 8 72-16,-14 5-94 0,-19 14-112 15,-6 9-92-15,-8 8-106 16,7 10-87-16,8 8-63 15,18 3-69-15,14 6-64 16,12-3-46-16,7-2-29 16,7 0-26-16,-7-4-22 15,-6-1-7-15,-7-6 5 0,-20-4 8 16,-13 0 13-16,-12-3 9 16,-21-1-4-16,-5-7-28 15,-7-4-69-15,6-3-97 16,14-4-132-16,19-7-192 15,26-5-141-15,26-5-49 0,19-10 26 16,27-2 75 0,6-8 119-16</inkml:trace>
  <inkml:trace contextRef="#ctx0" brushRef="#br0" timeOffset="13022.8133">26989 3550 367 0,'32'-22'463'15,"-18"7"55"-15,-22 4 54 16,-10 7-78-16,-15 8-102 0,1 11-64 15,-1 7-46-15,7 3-39 16,19 8-44-16,7 4-52 16,13-4-47-16,20 3-37 15,-1 0-25-15,1-5-11 16,-7-2-13-16,0-4-7 0,-13-3-1 16,-13-4-4-16,-13 1 1 15,-13-1-2-15,-13-3-27 16,-13-4-56-16,6-4-82 15,0 1-141-15,14-8-230 16,12-4-119-16,34-7-35 16,12-4 21-16,25-10 64 15,22-2 132-15</inkml:trace>
  <inkml:trace contextRef="#ctx0" brushRef="#br0" timeOffset="13172.234">27419 3755 397 0,'26'11'479'16,"-26"3"58"-16,-7 8 40 0,-6 4-131 15,-6 4-130 1,5 3-104-16,2-4-116 0,5 0-139 16,1 1-200-16,12-9-183 15,1 1-94-15,13-11-46 16,-1-7 14-16,13-8 70 16</inkml:trace>
  <inkml:trace contextRef="#ctx0" brushRef="#br0" timeOffset="13425.0293">28546 3462 247 0,'46'-32'568'0,"-7"9"80"16,-7 4 84-16,1 12 77 15,-7 7-201-15,0 11-150 16,-6 7-97-16,6 11-68 15,-1 0-94-15,2 8-116 0,-14-3-152 16,6-2-157-16,-12 2-200 16,-7-5-248-16,-13-3-116 15,-13-1-26-15,-7-10 51 16,-6-1 104-16,0-6 170 16</inkml:trace>
  <inkml:trace contextRef="#ctx0" brushRef="#br0" timeOffset="13623.5742">28357 3560 19 0,'-45'-29'485'16,"12"3"125"-16,1-3 87 15,18 0 59-15,14-5-93 16,33 5-170-16,13-3-121 0,25-1-117 16,20 3-104-16,7 1-132 15,13 3-153-15,0 5-174 16,-7 6-234-16,-13 5-159 15,-26 5-57-15,-26 13 30 16,-32 3 84-16,-20 11 125 0</inkml:trace>
  <inkml:trace contextRef="#ctx0" brushRef="#br0" timeOffset="13992.5282">28663 3502 15 0,'-85'51'384'16,"14"-3"68"-16,12-8 47 15,14-7 32-15,25-11-151 16,33-4-121-16,39-10-114 0,39-16-133 15,33-6-137-15,20-12-121 16,12-7-80-16,0-7-38 16,0-1 49-16,-18-6 154 15,-21 7 188-15,-26-1 172 16,-26 8 136-16,-32 8 97 0,-20 6 43 16,-26 12-10-16,-20 11-25 15,-19 7-31-15,1 10-38 16,-2 8-44-16,7 9-54 15,27 2-68-15,12 0-66 16,20 0-47-16,6 1-34 16,15-8-22-16,-9-4-16 0,-5-3-9 15,-14-4-4-15,-18-1-7 16,-21-2-24-16,-26-1-52 16,-6-3-89-16,-7 0-128 15,13-12-194-15,21-10-232 16,25-8-102-16,39-10-15 15,19-16 53-15,27-14 109 0,13-6 181 16</inkml:trace>
  <inkml:trace contextRef="#ctx0" brushRef="#br0" timeOffset="14179.0257">30031 3249 8 0,'85'-30'467'0,"-6"9"125"16,-1 6 122-16,0 12 102 0,0 14-33 15,-6 7-171-15,-7 7-96 16,-12 16-104-16,-21 10-113 15,-19 4-130-15,-26 11-139 16,-33 0-146-16,-25 8-157 16,-34-9-183-16,-25 5-266 0,-33-4-110 15,-33-4-17-15,-31-7 51 16,-47 0 105-16,-32-11 155 16</inkml:trace>
  <inkml:trace contextRef="#ctx0" brushRef="#br0" timeOffset="14532.9693">23940 3286 60 0,'-33'-19'358'0,"-7"5"41"16,2 3 41-16,-9 11 5 16,-10 14-100-16,-9 8-40 15,-12 19-10-15,-1 14 4 16,8 18-10-16,0 8-34 15,25 15-52-15,33 2-118 0,32 4-170 16,46-6-308-16,34-12-175 16,31-11-90-16,13-13-38 15,7-22 40-15,-1-11 100 16</inkml:trace>
  <inkml:trace contextRef="#ctx0" brushRef="#br0" timeOffset="15556.5588">3603 6111 345 0,'-52'10'623'0,"13"5"53"16,13-4 33-16,12-4 19 16,21 0-280-16,32 4-184 15,39-7-97-15,33-4-43 16,33-7-23-16,18-1-17 0,8-6-27 15,-1-1-35-15,-12 1-50 16,-14 3-66-16,-20 0-82 16,-24 3-84-16,-28 4-82 15,-26 4-119-15,-31 4-112 0,-47 7-34 16,-32 8 27-16,-39 3 55 16,-33 4 73-16</inkml:trace>
  <inkml:trace contextRef="#ctx0" brushRef="#br0" timeOffset="16013.4472">3707 6353 138 0,'-182'43'438'15,"25"-2"59"-15,27-8 40 16,32 0 39-16,33-8-155 16,39-4-112-16,45-5-57 15,46-13-40-15,47-6-30 16,18-8-41-16,33-8-85 16,0-10-84-16,-1-1-75 15,2-6-60-15,-8-1-47 0,-20 1-37 16,-18-5-3-16,-27 5 16 15,-19-5 30-15,-33 5 40 16,-20-1 40-16,-19-3 56 0,-19 3 66 16,-1 5 65-16,-12-1 54 15,5 6 45-15,1 2 43 16,7 4 30-16,-1 2 8 16,14 4-10-16,0 5-25 15,-1 6-14-15,14 0-9 0,5 8-25 16,15 7-22-16,5 3-12 15,14 4-3-15,-1 8-17 16,14-1-28-16,0 2-18 16,6 2-17-16,-6-4-15 0,-7 5-8 15,7-5-1-15,-14 1 3 16,-6-4 10-16,-7 0 15 16,-18 4 13-16,-8-1 7 15,-26 4 3-15,-12 4-25 16,-20 1-81-16,-13 5-156 15,-20 2-266-15,-6 3-228 0,-7-4-124 16,7-6-43-16,0-5 36 16,19-7 120-16,19-4 242 15</inkml:trace>
  <inkml:trace contextRef="#ctx0" brushRef="#br0" timeOffset="16889.8511">8268 5678 349 0,'7'-29'490'16,"-7"3"68"-16,-20 1 62 16,-6 6-66-16,-13 1-122 0,-13 11-68 15,-13 3-47-15,-6 11-34 16,-8 15-22-16,0 7-26 15,2 15-32-15,4 11-30 16,16 8-30-16,11 9-29 16,19 6-30-16,21-1-32 0,19-4-30 15,13-7-31-15,6-7-23 16,14-12-13-16,7-11-18 16,6-10-15-16,6-11-14 15,-7-15-11-15,7-7-7 16,-20-12-4-16,-5-3 6 15,-21 0 23-15,-5-3 58 16,-14-1 72-16,0 8 55 0,-8 4 30 16,2 2 23-16,0 12 26 15,0 7-9-15,-1 12-25 16,7 4-19-16,7 6-13 16,-1 3-20-16,6 1-25 15,2 0-37-15,-8 0-68 0,7-4-107 16,1-3-145-16,-2-4-175 15,2-3-251-15,-2-4-142 16,2-13-34-16,5-4 52 16,1-18 115-16,-8-6 162 15</inkml:trace>
  <inkml:trace contextRef="#ctx0" brushRef="#br0" timeOffset="18212.1534">8568 6186 182 0,'52'-14'403'15,"-7"-8"37"-15,8 0 33 16,-1 1-41-16,7-9-153 16,-14 5-82-16,-5-5-40 0,-8 5-8 15,-13 3 4-15,-12 0 4 16,-7 7-7-16,-19 4-7 16,-8 8-1-16,-11 3 4 15,-9 14 8-15,-4 9 4 0,-8 6 7 16,1 11 8-1,11 4-9-15,9 3-21 0,5 1-41 16,13 0-30-16,14-4-26 16,6-8-24-16,13-7-20 15,13-2-42-15,20-13-61 16,19-11-77-16,20-6-79 16,6-11-79-16,0-13-76 0,0 2-53 15,-7-8-16-15,-18-7 17 16,-7-2 56-16,-20 3 110 15,-13-5 157-15,-7 8 154 16,-19 3 132-16,0-1 102 16,0 12 60-16,-6-3 0 15,-1 10-62-15,7 4-57 0,0 4-35 16,0 7-15-16,7 7 3 16,-1 8 22-16,14 4 39 15,-7 6 23-15,6 0 8 16,-5 5-4-16,5 3-19 15,-5-8-30-15,-2 4-42 0,1 0-32 16,-6-6-28-16,6 0-24 16,-7-9-18-16,8 1-9 15,-14-5-7-15,6-6-14 16,6-4-18-16,-4-7-30 16,-2-8-44-16,13-4-57 15,-5-10-46-15,5 0-18 0,0 0 3 16,8-5 22-1,-1 9 36-15,-6 0 48 0,-1 6 40 16,7 4 26-16,0 8 17 16,0 7 13-16,0 4 16 15,7 6 14-15,-7 2 10 16,7 3 5-16,-14-1 3 0,7 1-2 16,0-1-8-16,0-3-13 15,-7-3-5-15,7-5-8 16,7-3-23-16,-1-3-32 15,8-5-33-15,-1-6-29 16,0-5-21-16,-7-2-4 16,2-2 10-16,-9 2 28 0,-11-2 28 15,-8 5 42-15,-6 0 30 16,0 4 19-16,-13 2 11 16,-7 5 5-16,0 3 1 15,2 4-11-15,-9 8-1 16,1 7 4-16,0 2 3 15,0 5 3-15,7 0 1 0,-1 4 2 16,6-4-8-16,8 0-10 16,12-3-11-16,2-4-10 15,10-5-8-15,2-6-22 16,7-4-23-16,5-4-25 16,-6-4-11-16,7-2-12 0,-7-5-3 15,0 1 14-15,-7-5 18 16,1 4 24-16,-1 4 11 15,-5 1 16-15,-2-2 8 16,2 9-2-16,5-1 6 16,1 4-2-16,-1 4 5 0,0 3 0 15,8 1 5-15,-8 6 11 16,0 1 3-16,8 0 6 16,-8-1-1-16,8 1 3 15,-1-4-3-15,19-1-3 16,1-6-8-16,13-4-6 15,0-4-3-15,6-6-4 0,0-9 2 16,-7-10 2-16,7-4 8 16,-12-7 13-16,-8-8 15 15,-13-7 18-15,-12-3 21 16,-26-1 43-16,-14 1 67 16,-6 6 65-16,-7 4 52 0,1 12 20 15,-1 7 0-15,1 15-20 16,12 9-47-16,1 16-57 15,5 19-51-15,14 9-26 16,7 13-21-16,13 7-29 16,6 3-37-16,6 0-49 15,1 1-84-15,6-5-127 0,0-7-160 16,0-3-243-16,0-7-203 16,0-12-85-16,1-7 9 15,-2-12 86-15,-5-10 140 16,-7-7 236-16</inkml:trace>
  <inkml:trace contextRef="#ctx0" brushRef="#br0" timeOffset="19987.7017">12366 5689 321 0,'0'-18'451'0,"0"3"57"16,0-4 45-16,-6 2-94 16,0-3-104-16,6 6-69 0,-6 3-52 15,6-3-43-15,0 7-38 16,0-1-39-16,0 1-35 16,0 3-23-16,6 8 9 15,6 3 36-15,2 11 42 16,-1 9 43-16,7 5 36 15,-1 12 21-15,0 4-11 16,-5 0-38-16,5 2-40 0,-6 2-39 16,0-8-35-16,1-4-26 15,-8-3-24-15,7-8-29 16,-7-3-42-16,1-8-74 16,-7-3-124-16,-7-12-119 15,7-6-134-15,-13-8-176 0,7-7-122 16,-14-12-12-1,-6-7 77-15,0-7 94 0,-13-4 122 16</inkml:trace>
  <inkml:trace contextRef="#ctx0" brushRef="#br0" timeOffset="20346.2785">12263 5623 332 0,'0'-11'406'0,"6"4"50"16,8 7 45-16,4 7-132 15,9 1-93-15,11 6-55 16,2 1-52-16,5 3-43 15,1 0-42-15,0-7-28 16,0 0-22-16,12-3-12 0,-6-4-7 16,7-12-6-16,-7-3-2 15,0-4-9-15,-13-7-5 16,-6 1-6-16,-13-1-3 16,-8-4 2-16,-6 7 12 15,2 5 7-15,-2 3 23 0,0 11 41 16,7 11 51-16,1 11 43 15,12 7 29-15,0 11 21 16,-1 4-3-16,9 8-26 16,-2-1-44-16,-7-4-41 15,9 1-48-15,-15-4-67 16,7-7-91-16,-13-5-114 0,0-5-134 16,0-6-190-16,0-6-131 15,0-11-31-15,7-4 39 16,-1-11 80-16,14-7 118 15</inkml:trace>
  <inkml:trace contextRef="#ctx0" brushRef="#br0" timeOffset="20727.9168">13924 5700 328 0,'39'-40'458'0,"-13"3"77"16,-13 8 52-16,-13 4-79 0,-13 2-81 15,-13 9-73 1,-13 7-59-16,-7 10-50 0,1 4-44 15,-7 8-38-15,6 10-34 16,7 0-25-16,13 9-28 16,7 3-21-16,12-4-21 15,20 4-16-15,7-1-10 0,13-3-11 16,5 3-2-16,21-6-7 16,0-1 6-16,6-3 1 15,0 4 3-15,-6-9 7 16,-7 1 13-16,-13 0 21 15,-7-3 21-15,-12 3 26 0,-20-5 27 16,-20-2 12 0,-12 7 2-16,-21-3-9 0,-12-5-23 15,-6 4-32-15,-1-6-55 16,0-1-97-16,7-3-138 16,13-6-181-16,13 2-272 15,13-8-135-15,20 2-48 16,18-6 40-16,14-3 103 15,21-4 161-15</inkml:trace>
  <inkml:trace contextRef="#ctx0" brushRef="#br0" timeOffset="21393.8888">15351 5909 157 0,'-32'4'490'15,"6"-4"59"-15,6 0 42 16,0 4 32-16,1-4-202 16,13 0-129-16,12 0-72 15,20 3-32-15,33-3-18 16,19-3-14-16,26-1-19 15,14-4-29-15,12 5-24 0,6-5-25 16,-5-3-23-16,-14 4-21 16,-13 0-26-16,-12-1-23 15,-15 1-28-15,-18-1-53 16,-19 2-69-16,-8-6-80 16,-19 1-80-16,-7 0-77 15,-12-3-57-15,-7-1-25 0,-7 1 3 16,-6-5 41-16,7 4 83 15,-7-3 133-15,0-1 181 16,0 2 180-16,6 5 153 16,1-2 112-16,-1 7 72 15,7-1 10-15,6 1-61 0,-6 0-84 16,7 3-76-16,0 4-57 16,6 0-48-16,6 0-33 15,13 7-26-15,1 4-11 16,6 1 0-16,7 2-5 15,5 1-3-15,-5 2-10 16,7-2-3-16,-8 4-6 0,1-4-2 16,-7-4 6-16,0 0 7 15,-13-1 12-15,7-2 15 16,-14-1 26-16,0 1 25 16,-6 2 20-16,-6 1 11 15,0 12-5-15,-14-2-13 0,0 9-44 16,-13 3-122-16,7-1-187 15,-19 9-296-15,-1-4-212 16,1-1-113-16,-8 1-40 16,1-8 58-16,7-4 137 15</inkml:trace>
  <inkml:trace contextRef="#ctx0" brushRef="#br0" timeOffset="22630.718">18485 5726 101 0,'-26'10'433'0,"-6"2"79"15,-1-5 60-15,-6-4 36 16,7-3-136-16,6 0-96 0,6-6-69 16,7-5-65-16,6-4-48 15,7-4-48-15,13 1-44 16,0 0-26-16,13-4-22 15,0 4-8-15,7-1-17 16,6 5-9-16,7 2-8 16,6 5-7-16,0 3-3 0,6 4-6 15,1 11 3-15,-6 1 1 16,-15 6 7-16,-5 8 8 16,-20 3 3-16,-13 4 6 15,-7 7 4-15,-12-3 5 0,-20 3-2 16,0 4 3-16,-20-4 4 15,-6 4 2-15,-6-3 2 16,-2-1 1-16,-4 0 3 16,-2-3-2-16,8-4 1 15,6-4 0-15,12-7-4 16,8-4-7-16,13 1-3 0,6-8-7 16,6-1-4-16,13-2-4 15,20-4 1-15,13-4 3 16,20 0-5-16,19-4 0 15,26-4-3-15,7-2-2 16,19-1-2-16,1-8-1 16,-1 5-2-16,-7-1-3 15,-12 4-2-15,-7-1-2 0,-19 2-3 16,-13-1-4-16,-14 7-7 16,-6-3-15-16,-13 3-36 15,-6 1-72-15,-7-2-88 16,0-1-114-16,-6-2-204 15,13 1-157-15,-2-3-55 16,9-9 24-16,5 1 63 0,8-5 102 16</inkml:trace>
  <inkml:trace contextRef="#ctx0" brushRef="#br0" timeOffset="23017.6074">20440 5660 27 0,'40'-26'450'0,"-8"8"97"16,-26 2 79-16,-6 2 72 16,-19 11-91-16,-14-1-104 15,-6 8-73-15,-7 7-66 0,-5 7-61 16,11 4-60-16,7 7-68 16,21 0-65-16,18 0-50 15,8 5-38-15,18-5-23 16,7 0-16-16,6 0-4 15,1-2-8-15,-1 2 2 16,-5-3 11-16,-14-4 6 0,-7 3 13 16,-19-3 11-16,-12 0 15 15,-21-1 11-15,-7-2 7 16,-11 3 4-16,-14-3-4 16,-1-4-8-16,1-1-10 15,6-3-7-15,0 0-28 16,14-8-65-16,13-3-123 15,18-3-143-15,22-12-216 0,30-6-200 16,27-8-87-16,7-8 6 16,19-4 89-16,0-2 124 15</inkml:trace>
  <inkml:trace contextRef="#ctx0" brushRef="#br0" timeOffset="23527.9166">20857 5799 340 0,'14'11'466'16,"-14"7"76"-16,0 8 77 15,0-1-76-15,0 9-110 16,12-1-91-16,15-1-71 16,11-3-66-16,21-2-71 0,12-9-57 15,14-7-36-15,13-11-15 16,-7-4-10-16,0-3-14 16,-18-9-10-16,-15 2-8 15,-25-8-10-15,-21 4-6 16,-24-1-2-16,-14 2 5 15,-33-2 7-15,-12 9 23 0,-21 2 52 16,-6 4 42-16,-6 4 28 16,6 8 16-16,14-4-1 15,19-1-22-15,12 1-62 16,27-1-51-16,20-6-40 16,32-1-55-16,19-3-48 15,27-12-30-15,19-3-11 0,1-4 0 16,5-3 12-16,-12 4 41 15,-7-4 66-15,-13 2 81 16,-13 10 57-16,-13 2 30 16,-6 0 16-16,0 11 14 15,-8 1-2-15,9 10-24 0,4 4-19 16,1 8-4-16,0 3-5 16,1 4-13-16,5 3-17 15,-5 0-31-15,-8-4-56 16,1 1-74-16,-1-4-75 15,-5-3-84-15,-2-9-139 16,1-3-170-16,6-10-76 16,-5-8-2-16,-1-11 38 0,0-4 61 15,0-14 128-15</inkml:trace>
  <inkml:trace contextRef="#ctx0" brushRef="#br0" timeOffset="24235.5698">22355 5491 69 0,'8'-37'451'16,"-2"12"64"-16,-6 3 38 15,-6 10 53-15,6 9-108 16,-8 11-91-16,2 6-49 16,6 15-18-16,0 7-8 15,0 13-35-15,6 2-64 16,8 7-66-16,-1 1-58 0,7-3-40 16,-1-9-33-16,14-4-21 15,-1-9-14-15,14-12-8 16,0-3-16-16,5-16-27 15,8-6-30-15,7-12-30 16,-1-8-20-16,-6-6-6 0,-8 0 11 16,1 0 37-16,-19 0 57 15,-7 7 57-15,-6 2 40 16,-7 6 19-16,-7 3 6 16,-12 4-13-16,-1 7-23 15,-6 7-21-15,-6 4-14 16,-1 3-7-16,0 9-2 15,14-4 3-15,-1 2-3 0,14-2-7 16,6-1-11-16,13-3-9 16,7-5-30-16,18-6-53 15,22-4-67-15,18-10-56 16,19-5-44-16,7-7-21 0,7 0 10 16,0-7 51-1,-13 3 85-15,-13 0 97 0,-20 4 103 16,-19 0 94-16,-14 3 69 15,-25 9 39-15,-14-1 11 16,-12 7-4-16,-14 4-21 16,-6 8-39-16,-7 6-32 15,1 4-19-15,-1 8-20 0,14 3-22 16,6 0-25-16,13 2-23 16,13-2-16-16,13-8-14 15,6 2-7-15,8-13-2 16,5-3-3-16,7-7 5 15,-5-7 6-15,-9-7 8 16,-11-9 5-16,-9-2-3 0,-10-8 4 16,-16-3-4-16,-10-5-10 15,-22 0-9-15,1 4-15 16,-14 1-18-16,8 4-45 16,-7 6-89-16,0 4-143 15,0 4-190-15,-13 2-278 0,-13 9-136 16,-14 7-42-16,-12 0 43 15,-13 5 119-15,-7 5 176 16</inkml:trace>
  <inkml:trace contextRef="#ctx0" brushRef="#br0" timeOffset="24381.2626">21945 5671 420 0,'-111'18'560'0,"26"-3"59"15,34-8 23-15,45-7-133 16,44-11-291-16,47-4-366 15,33-10-248-15,24-4-136 16,8-2-64-16,-6 0 2 0,0-3 70 16</inkml:trace>
  <inkml:trace contextRef="#ctx0" brushRef="#br0" timeOffset="25166.0189">25158 5395 34 0,'6'-39'431'0,"-12"3"115"15,-8-1 110-15,2 8 73 16,-8 3-107-16,-6 11-93 0,7 8-72 16,-1 14-68-16,0 11-73 15,7 11-69-15,7 15-40 16,6 8-32-16,6 6-45 15,14 7-46-15,-1 2-37 16,7-1-26-16,13-3-30 0,1-9-22 16,-1-10-15-1,7-11-8-15,-1-14-2 0,7-12-1 16,-6-14 6-16,0-8 13 16,-8-3 4-16,1-4 4 15,-13 0 1-15,1 7 4 16,-1 3 8-16,0 6 4 15,0 6-4-15,1 6-58 0,5 6-113 16,1 3-140-16,5 0-230 16,-5-1-175-16,-1 1-83 15,-5-11 11-15,-1-4 88 16,0-12 129-16</inkml:trace>
  <inkml:trace contextRef="#ctx0" brushRef="#br0" timeOffset="25311.0153">25829 5557 417 0,'-32'-29'516'0,"-7"0"54"16,5 3 27-16,9 3-145 16,5 6-214-16,20 2-191 15,6 8-227-15,21 0-212 0,11 3-108 16,15 4-38-16,6 0 14 16,6-5 60-16</inkml:trace>
  <inkml:trace contextRef="#ctx0" brushRef="#br0" timeOffset="25815.9376">26207 5366 194 0,'26'-7'445'16,"-6"4"90"-16,-8-1 61 0,-5 8 2 16,-7-1-75-16,0 8-58 15,0 11-56-15,7 0-59 16,5 12-39-16,2-3-63 16,5 6-74-16,1 4-60 0,-1-4-48 15,1 0-26-15,-7-8-19 16,-13 0-7-16,0 1-17 15,-13-13-27-15,0 2-57 16,-7-11-83-16,14-8-98 16,6-8-92-16,19-14-97 15,14-4-106-15,12-14-66 0,1-4-4 16,0-8 77-16,0 2 200 16,-8 2 245-16,-5 8 231 15,0 11 197-15,-7 6 186 16,-6 12 122-16,-1 11-25 15,7 15-74-15,6 11-62 16,1 6-56-16,6 4-86 0,7 10-127 16,-1 0-132-16,7-1-127 15,-19-5-118-15,-1-7-77 16,-6-3-65-16,-12-13-37 16,-14-5 14-16,-14-12 44 15,-12-4 71-15,-6-14 59 0,-7-4 77 16,0-4 84-16,19-6 59 15,20-2 36-15,26-3 15 16,33 4 0-16,26-3-25 16,25 3-57-16,21-4-70 15,-1 8-114-15,-6 0-168 16,-13 7-126-16,-20 7-65 0,-26 1-5 16,-26 7 27-16,-19 3 91 15</inkml:trace>
  <inkml:trace contextRef="#ctx0" brushRef="#br0" timeOffset="27163.6616">17749 7181 33 0,'-169'21'390'15,"32"-3"40"-15,32 0 21 16,34-6 20-16,51-5-149 0,66-3-94 16,64-8-28-16,99-11 5 15,123-10 29-15,144-23 23 16,130-14 3-16,118-20-9 15,64-5-19-15,1 3-18 16,-27 4-31-16,-65 10-22 16,-65 7-23-16,-78 9-22 0,-72 13-23 15,-45 5-18-15,-53 2-21 16,-26 5-20-16,-38 0-13 16,-20 3-14-16,-20 4-7 15,-27 1-6-15,-24 2 8 16,-34 1 7-16,-25 3 2 15,-20 5 5-15,-27-2 7 16,-19 5 3-16,-19-4-8 0,-13 7-6 16,-14-3-1-16,-12 3 1 15,-13 1-3-15,-1-2 2 16,-5 3-1-16,-1-2-1 16,-6 0-2-16,-8 0-4 15,1 1 1-15,-6-1-4 0,-1 0-14 16,-6 0-31-16,-13 2-69 15,-6-3-96-15,-21 2-110 16,-19 3-160-16,-25 8-208 16,-27-6-85-16,-32 13 5 15,-32-1 64-15,-21 9 92 0,-26-2 151 16</inkml:trace>
  <inkml:trace contextRef="#ctx0" brushRef="#br0" timeOffset="27555.9188">22505 6754 64 0,'-19'-21'436'0,"6"3"55"16,0 7 29-16,7 3 37 15,-8 8-135-15,8 12-81 16,6 9-23-16,-6 12 12 0,-1 15 25 16,7 7 0-16,7 15-20 15,5 10-44-15,15 8-58 16,5 8-67-16,14 2-80 15,6-2-76-15,6-5-82 16,-5-10-109-16,-7-11-100 0,-14-12-90 16,1-6-93-16,-21-12-153 15,-12-7-97-15,-12-8 8 16,-21-10 44-16,1-3 71 16,-14-12 108-16</inkml:trace>
  <inkml:trace contextRef="#ctx0" brushRef="#br0" timeOffset="28061.2961">22030 7432 117 0,'0'15'394'0,"7"-1"66"0,19 6 57 16,19-9-17-16,14 7-93 15,19-4-69-15,7 5-63 16,13-1-51-16,-1 3-54 15,7 2-49-15,-13 3-46 16,8-4-60-16,-14-1-67 16,-8-2-68-16,-12-9-85 15,-6-5-138-15,-7-5-159 0,1-11-60 16,-21-4-3-16,1-14 30 16,-7-4 68-16</inkml:trace>
  <inkml:trace contextRef="#ctx0" brushRef="#br0" timeOffset="28214.3023">23484 7320 130 0,'25'-23'480'16,"-5"16"106"-16,-7 11 96 16,-6 13 74-16,-7 10-179 15,-7 6-115-15,-6 11-124 16,0-1-199-16,-13 6-264 16,-7-3-334-16,-6-2-184 0,-13-3-103 15,0-12-32-15,-7-10 75 16,-6-12 157-16</inkml:trace>
  <inkml:trace contextRef="#ctx0" brushRef="#br0" timeOffset="29067.9135">19033 9136 117 0,'0'-25'472'0,"-7"11"85"15,1-5 72-15,-1 4 53 16,1 5-176-16,-1 2-75 0,1 12-26 16,6 7-13-16,0 14-24 15,0 8-25-15,0 18-28 16,0 4-67-16,0 11-71 15,0 4-65-15,6-1-54 16,7-2-50-16,0-5-70 16,6-3-101-16,1-12-142 15,0-3-169-15,-1-8-244 16,1-11-134-16,6-9-31 0,0-12 50 16,7-16 110-16,-1-9 151 15</inkml:trace>
  <inkml:trace contextRef="#ctx0" brushRef="#br0" timeOffset="29516.4788">21287 9070 190 0,'52'-36'521'0,"-19"7"93"16,-33 2 82-16,-26 10 73 16,-13 5-178-16,-20 9-111 15,-12 10-66-15,5 4-69 16,-5 15-66-16,12 3-65 16,20 5-65-16,13 10-53 0,20-1-45 15,24 5-33-15,22-1-27 16,25 1-15-16,20-7-6 15,6-1-5-15,7 0 3 16,-20-7 7-16,-6-1 12 16,-27-2 7-16,-19-1 8 15,-20-3 10-15,-24 3 7 0,-22-6 7 16,-25-2 7-16,-7 1 2 16,-13-7-4-16,8-4-6 15,-2-4-30-15,14-4-73 16,13-9-131-16,19-9-158 15,33-10-231-15,27-8-187 16,25-12-72-16,13-6 17 16,20-4 95-16,6-3 140 15</inkml:trace>
  <inkml:trace contextRef="#ctx0" brushRef="#br0" timeOffset="30001.938">21776 9176 54 0,'52'-7'405'15,"-6"12"79"-15,-13 5 63 16,-7 12 59-16,6 4-129 0,-6 3-102 15,13 3-72 1,13 2-62-16,0-1-56 0,13-4-54 16,8-7-59-16,-2-7-44 15,0-8-36-15,-5-3-35 16,-14-12-27-16,-20-3-26 16,-25-3-13-16,-20-5-5 15,-26 2 9-15,-20-2 17 0,-19 1 28 16,-14-1 39-16,1 9 38 15,0-2 33-15,13 5 17 16,20-4 2-16,12 7-16 16,27-3-31-16,25-5-42 15,33 2-43-15,19-5-41 16,27 1-29-16,7-8-5 0,11-4 4 16,-4-3 16-16,-8-1 50 15,-13 1 78-15,-20 4 95 16,-5 2 67-16,-14 9 53 15,-7 7 60-15,1 3 31 16,-7 11-9-16,0 9-32 0,0 1-30 16,13 9-34-16,-6 4-47 15,13-1-53-15,-7 3-43 16,6-2-59-16,1-5-65 16,-7 1-81-16,-1-4-92 15,-4-4-81-15,-9-7-94 0,15-4-113 16,-14-11-136-16,7-6-35 15,-14-12 26-15,7-11 51 16,-6-14 81-16,-8-12 131 16</inkml:trace>
  <inkml:trace contextRef="#ctx0" brushRef="#br0" timeOffset="30687.8842">23444 8756 156 0,'0'-37'503'16,"-7"8"65"-16,7 6 75 15,0 13 88-15,7 14-133 16,0 10-103-16,12 15-55 15,1 11-30-15,6 12-54 16,13 9-77-16,0 2-77 0,0 3-74 16,7-7-55-16,6-5-31 15,-7-6-34-15,1-11-20 16,-1-8-20-16,8-7-24 16,-8-14-33-16,1-8-37 15,-1-11-31-15,-5-11-22 16,-1-4-3-16,-7-7 8 0,-6 4 31 15,-6-1 48-15,-7 5 59 16,-13 7 45-16,0 3 26 16,-6 7 25-16,-1 8 6 15,-13 8-3-15,14 7-14 16,0 3-8-16,6 4-6 0,0 3-15 16,12 1-9-16,1-1-16 15,13-6-23-15,0 0-29 16,21-9-40-16,4-5-47 15,8-5-40-15,13-8-22 16,12-7 1-16,7-4 16 0,-6-2 34 16,-6-1 52-16,-14-4 61 15,-13 4 62-15,-19 0 53 16,-7 4 47-16,-20-1 42 16,-6 8 29-16,-6 1 7 15,-8 6-9-15,-5 4-6 16,-1 4-11-16,-6 6-18 0,6 5-16 15,1 8-14-15,6 2-17 16,13 4-25-16,13 0-22 16,0 0-20-16,13-3-17 15,7-7-8-15,13-5-8 16,-1-3-1-16,1-11-5 0,5-7 0 16,-4-8 10-16,-15-7 17 15,-6-7 17-15,-13-7 5 16,-19-1 7-16,-7-7 6 15,-21-4-8-15,-4 0-21 16,-8 5-21-16,-6-2-46 16,-7 5-103-16,1 7-164 0,-14 8-254 15,-6 3-226-15,-13 11-114 16,-20 11-27-16,-20 4 60 16,-19 10 141-16,-6 8 244 15</inkml:trace>
  <inkml:trace contextRef="#ctx0" brushRef="#br0" timeOffset="30827.2941">22961 9085 159 0,'-77'26'484'16,"31"-9"48"-16,33-5 26 15,39-16 11-15,46-10-261 16,32-9-294-16,26-6-282 0,14-7-149 16,-1-5-80-16,0 1-39 15,-5 0 16-15</inkml:trace>
  <inkml:trace contextRef="#ctx0" brushRef="#br0" timeOffset="31532.4259">26748 8785 370 0,'-92'-37'457'15,"7"0"54"1,1 1 49-16,0-1-105 0,5 5-86 15,8 2-42-15,6 4-25 16,12 1-24-16,7 6-39 16,14 5-44-16,13 10-20 15,5 8-10-15,14 10-7 16,0 11 3-16,7 13 11 0,6 6 6 16,0 10-23-16,6 5-39 15,8 3-35-15,-1 1-32 16,13-5-36-16,0-3-44 15,7-7-39-15,12-4-32 16,1-11-21-16,6-11-9 0,0-11-2 16,6-11 11-16,-6-11 23 15,1-8 19-15,-14-3 18 16,-6 1 21-16,-7-2 26 16,-7 9 24-16,1 3 19 15,-7 7 14-15,6 8 6 16,8 3-29-16,-7 4-73 0,12 0-101 15,-6 4-121-15,7-4-154 16,6 0-179-16,-7-4-99 16,-6-7 4-16,-13 0 58 15,1-7 96-15,-21-7 138 16</inkml:trace>
  <inkml:trace contextRef="#ctx0" brushRef="#br0" timeOffset="32112.0308">27177 8876 162 0,'-38'-40'354'16,"5"7"30"-16,13 0 2 15,8-1-109-15,18 9-204 16,14 0-161-16,6 6-115 16,7 1-82-16,5 7-32 0,1 0 20 15,7 7 98-15,-7 1 135 16,0 3 145-16,-7 3 122 16,1 1 78-16,0 4 48 15,-7 3-10-15,0-5-37 16,6 6-60-16,1-1-55 15,-1 0-27-15,2 0-19 16,-2 7-1-16,1 1 10 0,-7-2 14 16,-7 5 10-16,1 8-1 15,-8-1-19-15,2 4-18 16,5 0-32-16,-5-7-30 16,-2-1-25-16,2-6-15 0,5-5-7 15,1-6-27-15,-1-8-23 16,7-12-30-16,-6-9-23 15,-8-12-34-15,2-7-38 16,-8-12-17-16,-12 2 13 16,-1-10 63-16,0 9 87 15,-5 3 99-15,5 11 76 0,1 8 72 16,12 12 51-16,7 8 6 16,13 14-36-16,7 9-52 15,-1 8-29-15,8 7-32 16,-8 8-34-16,1 0-43 15,-7 3-30-15,-7-7-18 16,-5-8-9-16,-22-2-7 0,-4-5-7 16,-8-11 2-16,-13-3 0 15,1-11-9-15,19-8-32 16,13-6-38-16,33-13-42 16,25-3-44-16,34-7-52 15,18 4-68-15,7-1-103 0,1 2-123 16,-14 6-44-16,-12 7-2 15,-21 3 32-15,-32 9 67 16</inkml:trace>
  <inkml:trace contextRef="#ctx0" brushRef="#br0" timeOffset="32603.8447">26024 9740 143 0,'-136'71'467'0,"45"-9"64"15,32-11 60-15,45-14 56 0,48-12-165 16,63-14-78-16,66-14-32 16,72-19-20-16,51-11-36 15,20-8-53-15,-19 1-91 16,-33 7-113-16,-45 0-108 15,-53 10-108-15,-45 6-99 16,-46 9-92-16,-52 8-66 16,-46 12-1-16,-51 6 26 15,-40 11 59-15,-39 8 88 0,-32 11 107 16,-20 6 112-16,-20 5 72 16,0 3 52-16,14-3 31 15,12 0 14-15,40-8 3 16,32-7 1-16,46-8 5 15,65-6-6-15,58-17-6 16,73-13 2-16,78-13 17 16,70-20 23-16,41-11 4 15,18-11-13-15,-32 4-44 16,-32 7-82-16,-52 3-110 0,-46 7-139 16,-40 5-190-16,-45 12-211 15,-39-2-82-15,-45 9-4 16,-33 6 41-16,-27 0 75 15,-25 0 152-15</inkml:trace>
  <inkml:trace contextRef="#ctx0" brushRef="#br0" timeOffset="34629.3805">2801 11847 354 0,'-45'11'516'15,"5"0"33"-15,8-4 24 16,13 1-48-16,19-5-177 15,12 5-82-15,21-5-32 16,39-3-4-16,26 5-4 16,19-5-18-16,26 0-39 15,7 0-47-15,-7 0-37 16,7-5-29-16,-12 5-26 16,-8-3-38-16,-19 3-55 15,-21-4-67-15,-11 4-85 0,-27 0-112 16,-33 0-175-16,-19 7-126 15,-33 1-40-15,-25 4 19 16,-20 2 57-16,-7-3 97 16</inkml:trace>
  <inkml:trace contextRef="#ctx0" brushRef="#br0" timeOffset="35060.6422">3107 12189 294 0,'-65'25'404'0,"20"-4"51"15,19-6 51-15,26-1-95 16,26-2-105-16,26-5-65 0,32-10-45 16,28-5-50-1,11-2-59-15,7-5-64 0,8-7-56 16,-8 0-49-16,-13-4-51 16,-6-3-57-16,-20-5-43 15,-13 5-21-15,-26-3-2 16,-19-5 23-16,-20 4 58 0,-13 0 99 15,-13 1 107 1,-20 1 107-16,7 6 87 0,0-1 62 16,6 8 28-16,1 0-18 15,13 7-40-15,6 0-46 16,13 7-22-16,6 4-6 16,14 4 8-16,6 7 24 0,7 11 29 15,5 3 27-15,-5 11-3 16,0 10-28-16,-7 0-38 15,-13 9-39-15,-13 4-46 16,-13 6-88-16,-13 2-131 16,-20-1-180-16,-12 0-294 15,-14-4-206-15,-6-6-108 16,0-10-12-16,6-12 69 0,13-12 144 16,14-11 272-16</inkml:trace>
  <inkml:trace contextRef="#ctx0" brushRef="#br0" timeOffset="36325.9229">8262 11818 270 0,'-78'11'486'0,"-7"0"69"16,-6-4 54-16,6-3-25 15,6-4-153-15,2-4-100 16,18-3-67-16,13-4-56 16,13-4-48-16,21-2-44 15,12-2-39-15,12 0-33 16,8-3-20-16,6 4-14 0,7 4-7 15,-1-1-4-15,1 4-4 16,6 0 5-16,1 7-6 16,-2 4-1-16,-5 4-6 15,-7 7-1-15,-13 7-1 16,-13 4-6-16,-7 10-2 16,-12 10 4-16,-7 5 4 15,-13 4-3-15,-7 5-1 16,-6 5 6-16,-7-1 2 15,1-6-1-15,5 1 3 16,2-7 6-16,5-4 1 0,7-12 3 16,6-2 9-16,13-5 18 15,2-6 16-15,4-4 17 16,8-4 19-16,6-8 12 16,6 1 13-16,8-8 0 15,18 1-3-15,13-5-5 16,20-2-7-16,14-2-12 15,12 1-13-15,13-3-16 16,7-1-13-16,-7 1-22 16,1-2-46-16,-8 6-79 15,-12-5-112-15,0 8-155 0,-7-4-236 16,-13 7-132-16,1-7-42 16,-15 3 34-16,-11-9 87 15,11-3 142-15</inkml:trace>
  <inkml:trace contextRef="#ctx0" brushRef="#br0" timeOffset="36554.5586">9305 12016 263 0,'-34'14'569'0,"9"-3"74"16,-1 4 41-16,20-7 23 15,12-4-257-15,13-1-195 16,27-3-165-16,25-7-166 16,14-1-178-16,13-3-213 15,-1-4-130-15,8 1-48 16,-20-5 22-16,-7 1 75 0,-20 0 128 16</inkml:trace>
  <inkml:trace contextRef="#ctx0" brushRef="#br0" timeOffset="37085.7335">10086 11742 98 0,'-13'-8'410'16,"0"4"70"-16,-6 4 58 0,-1 0 8 16,7 4-119-1,0-1-82-15,0 5-56 0,0-2-41 16,6 6-23-16,1-1-18 15,6 4-17-15,-6 3-20 16,6 4-15-16,6 4-21 16,0-1-29-16,1 4-25 15,6-3-25-15,0 3-20 16,7-2-24-16,0-2-25 16,-2-2-36-16,-4-2-61 0,5-3-37 15,-5-3-19-15,4-4-21 16,2-8-9-16,0-3 15 15,7-3 50-15,-2-1 26 16,7-3 21-16,8 3 16 16,5 0 28-16,8 1 23 15,-1 6 18-15,13 1 13 16,-6 4 11-16,6-5 28 16,-7 1 17-16,1-4 17 15,-14-4 8-15,8-7 8 16,-15-3 11-16,-5-8 0 0,-7-8-5 15,-6-2-8-15,-7-2-7 16,-13-5-12-16,-13 1-20 16,-1-2-19-16,2 7-44 15,-1 0-89-15,0 10-108 16,13 2-100-16,6 13-141 16,8 1-172-16,18 7-66 15,13 4 21-15,14-4 72 16,13 0 85-16</inkml:trace>
  <inkml:trace contextRef="#ctx0" brushRef="#br0" timeOffset="37485.5044">11780 11657 63 0,'7'-7'416'16,"-20"7"70"-16,-26 0 63 16,-13 7 66-16,-13 0-142 15,0 11-98-15,-1 1-70 16,14 6-62-16,20 5-60 15,6 3-83-15,19 4-88 16,14 3-79-16,19-3-60 0,6-8-44 16,13-4-32-16,8-10-17 15,6-8-3-15,-7-10 3 16,-1-9 14-16,-11-5 14 16,-1-9 24-16,-19 0 63 15,-7 0 94-15,-7 4 106 16,-6 4 74-16,-6 3 59 15,-1 8 67-15,-6 11 37 0,6 3-1 16,1 8-22-16,12 3-23 16,1 3-27-16,6 2-52 15,13 0-65-15,7-6-57 16,6-5-66-16,6-2-94 16,14-6-118-16,-1-8-158 15,15-6-237-15,-2-5-128 16,-6-11-44-16,-13-4 36 15,-19-6 82-15,-1-7 144 16</inkml:trace>
  <inkml:trace contextRef="#ctx0" brushRef="#br0" timeOffset="38010.7042">12439 11635 142 0,'-7'-7'472'0,"-6"9"84"16,0 7 66-16,0 5 54 16,13 9-171-16,13 2-139 15,13-4-95-15,13 5-77 16,20-3-66-16,12-9-60 15,8-2-60-15,12-16-49 16,0-7-36-16,1-12-19 16,-21-2-9-16,-12-4 3 15,-27 0 22-15,-6-5 37 0,-26 5 51 16,-6 3 60-16,-14 1 54 16,-6 6 45-16,0 5 29 15,7 3 10-15,-7 7-7 16,6 4-8-16,7 12-12 15,13 5-11-15,6 12-8 16,21 8-6-16,-1 11-7 16,19 10-18-16,7 12-17 15,1 11-15-15,5 14-12 16,7 12-11-16,-6 2-10 0,-7 1-17 16,0-4-11-16,-13 1-12 15,-13-9-9-15,-12-6-7 16,-22-11 0-16,-11-8 4 15,-13-14 0-15,-14-11 1 16,-19-12 3-16,-13-7 1 16,-13-19-4-16,-8-10-14 15,-4-17-19-15,-2-12-27 16,14-15-36-16,13-19-52 0,26-10-45 16,32-12-34-16,33-5-27 15,32-2-45-15,28 3-65 16,4 13-78-16,8 6-161 15,6 15-119-15,-18 10-41 16,-16 13 21-16,-17 9 75 16,-27 6 116-16</inkml:trace>
  <inkml:trace contextRef="#ctx0" brushRef="#br0" timeOffset="41827.0833">14387 11400 279 0,'-26'-32'486'0,"-13"2"38"0,13 13 26 15,-7 1-29-15,13 16-151 16,14 10-60-16,0 10-19 16,12 13 19-16,7 10 26 15,6 13 3-15,8 6-39 16,-7 7-61-16,5 5-54 15,1-1-50-15,-6-4-50 16,0 1-39-16,-8-7-51 16,-5-9-64-16,-7-2-97 0,-7-12-118 15,-13-4-147 1,-5-5-215-16,-8-11-122 0,-12-11-26 16,-1-13 46-16,-12-15 88 15,12-14 134-15</inkml:trace>
  <inkml:trace contextRef="#ctx0" brushRef="#br0" timeOffset="43303.8041">14192 11352 115 0,'-14'-6'383'15,"2"2"33"-15,4 8 40 16,8 2 9-16,8 10-132 16,4 9-68-16,14 8-30 15,13 4-16-15,14 7-29 16,12 4-43-16,6-5-42 16,1-6-29-16,0-4-18 0,0-11-9 15,-1-7-6-15,1-12-6 16,-7-10-3-16,-7-8-7 15,-5-7-12-15,-14-3-12 16,-7-9-15-16,-6-2-9 16,-12-4-7-16,-8 3-7 15,0 0 0-15,-6 12 1 16,0 6 16-16,0 8 26 16,0 16 51-16,0 9 53 0,0 11 53 15,7 11 52 1,-7 13 26-16,13 6 3 0,-6 3-28 15,13 1-36-15,-2-1-47 16,9 1-43-16,-1-11-28 16,13-5-20-16,0-5-17 15,13-9-27-15,0-4-31 16,13-14-37-16,8-4-41 16,-2-10-44-16,14-12-46 15,-1-10-39-15,-6-8-20 0,-6-4-7 16,-14-7 15-16,-11-4 29 15,-15 8 46-15,-19 0 77 16,-13 7 76-16,-13 4 73 16,-13 10 60-16,-13 8 57 15,-1 8 43-15,-5 10 14 16,6 8 5-16,-7 10-12 16,14 8-26-16,5-1-34 15,15 10-35-15,6-9-31 16,18 3-29-16,8-11-20 15,13 1-10-15,12-11-12 16,13-8-19-16,21-7-34 0,-1-7-28 16,0-12-32-16,7-3-23 15,-14-10-33-15,-12-5-23 16,-14-7 7-16,-5 4 13 16,-27-1 29-16,-7 5 30 15,-12 7 45-15,-7 6 43 16,-7 5 23-16,0 3 16 0,1 8 1 15,13 7-10-15,12 4-7 16,13 3-15-16,21-3-19 16,5 3-20-16,8 0-19 15,5-3-10-15,1-4-15 16,6-6-5-16,0 1 10 16,-13-6 8-16,1 0 15 15,-8 4 16-15,-12-4 14 16,-7 0 16-16,-6 4 12 15,-8 4 6-15,-5-2 7 16,0 5 8-16,-7 8 13 0,-7 3 7 16,0 4 2-16,1 2 5 15,-14 9 1-15,7-3-8 16,0 2-11-16,0 1-9 16,7-1-10-16,0-7-8 15,6 1-15-15,6-8-17 16,7-5-29-16,19-6-29 15,8-6-25-15,11-5-25 16,8-11-22-16,6-4-4 0,0-3 19 16,-6-4 23-16,-7 1 28 15,-19-2 42-15,-7 5 52 16,-14 3 43-16,-18 3 27 16,0 6 35-16,-14 2 19 15,-5 9 2-15,11 0 7 16,-6 14 16-16,14 11 17 15,0 10 6-15,18 11 13 16,2 15 1-16,6 15-18 16,5 3-23-16,7 8-25 15,-5 3-24-15,-1 0-26 0,-6-7-13 16,-8-4-6-16,-5-6-9 16,6-16-10-16,-6-7-9 15,-1-15-29-15,7-10-39 16,6-19-52-16,14-19-71 15,0-18-86-15,6-13-78 16,6-17-35-16,1-6 4 16,-7-4 36-16,-6 0 78 15,-7 7 113-15,-12 8 116 0,-8 6 103 16,-6 13 57-16,0 11 27 16,-6 9 5-16,-8 12-14 15,8 8-37-15,-1 14-43 16,14 0-23-16,-1 7-32 15,14 0-46-15,6 0-54 16,7-7-68-16,18 0-82 16,8-6-131-16,6-5-156 15,13-12-92-15,13-3-24 16,7-10 27-16,13-8 60 0,-7-3 120 16</inkml:trace>
  <inkml:trace contextRef="#ctx0" brushRef="#br0" timeOffset="43600.9141">19053 11393 128 0,'32'-33'462'15,"-19"3"103"-15,-20 15 110 16,-25 9 95-16,-1 10-132 16,-13 6-101-16,8 13-80 15,18 6-83-15,13 7-96 16,27 1-92-16,19 4-73 0,7 2-50 16,-1-3-26-1,1-7-15-15,-13 1-9 0,-14-1-1 16,-19-8 1-16,-19 0 6 15,-21 1-2-15,-5-3 4 16,-14-5 2-16,-6 0-6 16,6-7-7-16,1-3-31 15,12-1-66-15,13-11-95 16,21-7-109-16,24-7-109 16,28-8-154-16,19-6-159 15,18-5-55-15,2-7 33 0,5 4 72 16,-6-1 94-1,1 1 147-15</inkml:trace>
  <inkml:trace contextRef="#ctx0" brushRef="#br0" timeOffset="44361.7996">19359 11489 1 0,'39'-16'299'0,"-13"14"137"16,-6 9 106-16,-14 7 98 15,0 12-13-15,1 7-111 16,19 3-95-16,6 1-87 16,7 3-81-16,14-7-82 15,5 0-62-15,1-12-44 16,0-1-24-16,-1-17-13 15,-5-3-9-15,-14-11-8 16,-13-7-4-16,-20-8-8 0,-19-3-10 16,-20-4-6-16,-12-3-3 15,-14 2 4-15,0 5 0 16,-6 11 11-16,7 7 9 16,5 8 6-16,15 9 2 15,18 5-2-15,7 4-12 16,26 3-30-16,7-7-24 0,12 0-36 15,20-8-47 1,7-6-43-16,6-11-28 0,6-8-11 16,2-8-5-16,-2-6 12 15,0-9 38-15,-6-1 42 16,-6-2 59-16,-6 4 53 16,5 10 64-16,-5 12 82 15,5 12 82-15,1 17 62 16,-7 15 20-16,6 11 8 15,1 4-23-15,6 6-38 16,0-2-61-16,1-4-49 16,-7-8-36-16,6-7-24 0,-7-11-12 15,-6-4-27-15,-6-14-26 16,-1-8-32-16,-5-7-43 16,-15-11-49-16,-11-11-42 15,-8-7-10-15,-6 0 28 16,0 3 47-16,0 8 60 15,6 9 83-15,8 17 74 16,5 14 56-16,7 14 12 16,20 17-4-16,-1 5-13 0,8 8-29 15,-8 8-36-15,7-4-37 16,-19-2-26-16,-1-1-14 16,-18-5-4-16,-14-11-3 15,-14-7-3-15,-18-11 2 16,-13-8-1-16,-14-6-4 15,0-11-4-15,7-8-6 16,26-8-8-16,33-10-21 16,51-4-35-16,53-4-39 15,32-2-46-15,40-2-35 0,12 8-43 16,-6 4-30-16,0 11-21 16,-26 2-29-16,-26 9-38 15,-33 11-106-15,-39 7-114 16,-33 7-39-16,-38 4 8 15,-46 3 45-15,-26 13 68 16</inkml:trace>
  <inkml:trace contextRef="#ctx0" brushRef="#br0" timeOffset="45102.4925">9976 13334 315 0,'-183'16'440'0,"14"-2"39"16,19-3 27-16,13 1-117 16,20-6-133-16,26 5-85 15,18-3-55-15,28-2-17 0,25-1-5 16,53 2 1-16,52-7 8 15,71 0 14-15,99-4 5 16,129-10-1-16,163-11 1 16,156-9 7-16,138-14 29 15,118-10 26-15,76-15 33 16,34-8 25-16,6-7 11 16,-20 0 3-16,-57 1-33 15,-80 9-27-15,-90 9-30 16,-112 11-32-16,-110 6-28 15,-111 8-20-15,-110 7-17 16,-79 12-23-16,-77 6-22 0,-60 1-9 16,-46 7-14-16,-44 4-25 15,-46-1-44-15,-40 8-69 16,-39 0-92-16,-19 4-126 16,-20 3-134-16,-6 0-208 15,7 4-129-15,-14-3-22 16,0-5 46-16,-12 5 96 15,-15-5 128-15</inkml:trace>
  <inkml:trace contextRef="#ctx0" brushRef="#br0" timeOffset="46543.0375">10601 14262 96 0,'0'-22'438'0,"-13"3"56"15,0 5 38-15,0-5 31 0,-7 9-189 16,1-2-102-16,-1 5-70 15,0-1-49-15,1 1-37 16,6 7-26-16,-6 0-25 16,12 4-32-16,-6-1-19 15,7 9-4-15,-1-5-3 16,7 3-3-16,-7 5-1 16,7-1-2-16,0 2-1 15,0-1 1-15,0 3 6 0,-6-4-3 16,6-2 0-1,0-2 2-15,-6-3-2 0,6 5-3 16,0-1-2-16,6 3 6 16,0 9 39-16,8 9 63 15,-2 9 60-15,2 10 55 16,5 15 35-16,1 3 14 16,6 9-28-16,0-1-56 15,7-1-50-15,-1-9-52 16,7-2-56-16,0-10-65 15,-7-3-90-15,2-13-103 0,-9-5-112 16,1-9-147-16,-6-6-205 16,0-13-74-16,-20-6 17 15,6-6 61-15,1-13 87 16,-7-11 136-16</inkml:trace>
  <inkml:trace contextRef="#ctx0" brushRef="#br0" timeOffset="48214.3922">15084 13984 356 0,'-46'-12'492'16,"-32"5"39"-16,-19 0 38 16,-34 10-49-16,-5 8-137 15,-21 7-58-15,7 13-16 16,-6 5 13-16,12 15 4 16,21 7-16-16,12 8-36 15,33 7-40-15,32 8-38 16,26-1-39-16,34 5-37 15,24-8-33-15,27-4-23 0,14-10-19 16,25-12-11 0,13-15-17-16,13-14-12 0,8-18-17 15,12-19-12-15,0-10-14 16,-14-15-13-16,-12-12-12 16,-33-6-15-16,-25-9-8 15,-41-2-8-15,-31-4-5 16,-27 3 8-16,-26 0 13 15,-18 8 26-15,-14 7 25 0,-8 7 16 16,-5 12 14-16,13 7 7 16,0 10-16-16,12 12-47 15,21 4-82-15,12 10-101 16,20 0-139-16,26 8-214 16,26-1-129-16,13 1-31 15,14-4 37-15,12-4 78 16,6 1 127-16</inkml:trace>
  <inkml:trace contextRef="#ctx0" brushRef="#br0" timeOffset="48983.8777">15364 14016 152 0,'6'-7'367'0,"2"3"40"16,-8 8 43-16,6 3-33 16,0 7-103-16,7 8-46 0,7 5 3 15,0 9 24-15,-8 8 20 16,14 4 16-16,-6 7 0 16,-1-1-4-16,1 2-24 15,0-2-41-15,-7-2-46 16,-1-5-48-16,2-2-39 15,-8-13-27-15,1-6-20 16,-7-4-18-16,-13-11-17 16,7-11-24-16,-14-7-37 15,0-8-56-15,7-10-71 16,1-9-85-16,4-5-62 0,8-7-28 16,8 2 6-16,11 1 31 15,7 2 54-15,6 12 83 16,7 7 83-16,13 7 69 15,1 8 54-15,6 14 41 16,-8 5 30-16,1 10 15 16,-6 4-13-16,-7 6-19 15,-6 1-32-15,-7-2-35 16,0-3-58-16,-13 1-82 0,0-7-79 16,0-3-95-1,-7-4-136-15,1-13-153 0,0 3-89 16,6-12-2-16,13-5 33 15,0-3 76-15,6-3 184 16,7-3 234-16,14-1 194 16,-1-3 122-16,7-6 83 15,6-2 59-15,-6 1 3 16,-1-5-26-16,-13 0-14 16,-6 4 3-16,-13 4 17 15,-12 7 29-15,-21 7 26 0,-19 11 29 16,-13 15 21-1,-20 8-10-15,-6 10-33 0,-6 12-51 16,12-1-62-16,6 3-71 16,21 2-67-16,19-6-43 15,32-8-35-15,34-6-40 16,25-10-68-16,26-12-120 16,20-6-183-16,13-8-300 15,0-7-205-15,-7-9-95 16,-19-2-8-16,-33-4 80 15,-19-4 161-15,-34 0 285 0</inkml:trace>
  <inkml:trace contextRef="#ctx0" brushRef="#br0" timeOffset="51091.8546">17859 13775 379 0,'-12'-42'449'15,"-2"6"48"-15,2 4 25 16,-1 10-141-16,-1 8-65 16,8 14-11-16,0 14 18 15,6 15 33-15,0 18 41 16,6 15 16-16,0 8-24 15,21 11-59-15,5 8-71 0,7-2-72 16,13-3-59-16,-5 0-37 16,4-10-32-16,1-12-17 15,1-8-11-15,-8-16-16 16,1-17-22-16,-1-17-38 16,7-11-40-16,-13-15-37 15,-6-8-22-15,-13-6-4 16,0-1 31-16,-8 4 44 15,2 7 47-15,-8 8 46 16,7 7 24-16,7 11 13 16,12 4-13-16,-6 7-36 15,13 3-65-15,7 5-110 0,-7-4-122 16,0-1-147-16,-7 1-196 16,-5-8-136-16,-15 0-28 15,-5-10 58-15,-7-5 91 16,0-10 132-16</inkml:trace>
  <inkml:trace contextRef="#ctx0" brushRef="#br0" timeOffset="51230.7677">18544 14111 266 0,'-46'-44'425'0,"7"4"39"0,7 3 14 16,19 5-101-16,19 3-196 16,13 6-159-16,15 1-185 15,11 7-161-15,7 9-81 16,13-3-31-16,-6 9 12 15,0 4 51-15</inkml:trace>
  <inkml:trace contextRef="#ctx0" brushRef="#br0" timeOffset="51851.6346">19235 13880 262 0,'25'-17'402'0,"1"-2"79"16,-12 4 27-16,-14 1-27 15,0 3-43-15,-14 0-32 16,-4 3-26-16,-2 8-31 16,-13 4-29-16,7 3-32 15,0 12-38-15,13 3-34 16,13 10-42-16,13 5-34 16,13 3-27-16,13 4-12 0,7 4-15 15,6 3-11-15,0-3-3 16,-12-5-4-16,-14 2-5 15,-7-5-13-15,-13 0-8 16,-12-7-4-16,-7-4-10 16,-7-3-24-16,-6-7-43 15,0-9-60-15,7-10-89 16,-1-10-107-16,14-16-108 16,18-15-112-16,2-10-126 15,12-7-83-15,7-12 31 0,-7-3 206 16,13 7 227-1,-7 4 217-15,7 14 264 0,0 15 266 16,0 18 160-16,13 12-23 16,7 17-66-16,-1 12-61 15,1 7-89-15,6 12-117 16,-6 1-103-16,-1 3-97 16,1-3-81-16,-13-1-70 15,-7-8-40-15,-19-8-43 16,-7-11-46-16,-13-7-28 15,-20-7-13-15,-6-11 5 0,-7-12-2 16,0-7 10-16,21-11 28 16,24-6 35-16,28-5 34 15,38-3 23-15,33 0 16 16,25 0-1-16,14-1-27 16,6 8-71-16,-6 8-129 15,-12 7-128-15,-27 13-62 16,-46 9-19-16,-33 11 22 15,-52 7 69-15</inkml:trace>
  <inkml:trace contextRef="#ctx0" brushRef="#br0" timeOffset="52229.9635">14863 15320 101 0,'-229'55'443'0,"27"-4"48"15,27-7 25-15,44-7 23 16,33-7-170-16,59-9-102 16,66-5-23-16,77-16 9 15,104-12 25-15,131-13 14 16,123-22-15-16,93-9-21 15,70-9-37-15,33-6-42 16,-13 2-47-16,-25 3-31 16,-60 7-24-16,-72 9-39 0,-84 8-58 15,-72 9-69-15,-64 8-88 16,-60 7-82-16,-64 7-82 16,-67 4-120-16,-63 10-141 15,-79 9-77-15,-79 9 13 16,-77 8 42-16,-66 4 62 15,-58 8 119-15</inkml:trace>
  <inkml:trace contextRef="#ctx0" brushRef="#br0" timeOffset="52554.3209">15494 15672 45 0,'-208'44'468'15,"45"-11"60"-15,59-12 32 16,52-5 16-16,78-9-144 15,78-7-155-15,78-15-81 16,92-7-21-16,78-10 8 16,72-13 41-16,64-9 37 15,33-5 29-15,8 0 8 16,-14 0-3-16,-53 5-19 0,-58 10-48 16,-52 7-50-16,-59 3-60 15,-46 9-47-15,-51 7-38 16,-33 3-33-16,-46 1-38 15,-32 7-59-15,-26-1-92 16,-33 4-109-16,-20 0-118 16,-32 4-167-16,-13 0-178 15,-13-3-52-15,-13-1 33 16,-7-3 78-16,0-5 107 16,1-5 170-16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2T06:15:23.4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7858 3092 294 0,'6'-4'411'0,"-6"-3"49"16,0-1 46-16,7 2-92 15,0-2-83-15,-7 1-24 0,0-1-2 16,0-3 8-16,0 3 2 15,0-2-5-15,0-1-9 16,0 3-21-16,0-3-32 16,0 1-34-16,6-2-25 15,-6 1-30-15,6 0-22 16,-6 4-22-16,7 0-22 0,-7-1-24 16,0 5-25-16,0 3-17 15,0 7-11-15,0 8-5 16,0 7 3-16,6 10 6 15,-6 9 4-15,0 7 4 16,0 6-1-16,0 5-7 0,0 3-9 16,0-6 1-16,0 2-4 15,-6-6-11-15,6-1-33 16,-7-7-56-16,-5-4-89 16,-2-4-138-16,2-5-147 15,-2-6-249-15,8-11-138 0,-7-3-35 16,13-11 42-16,0-7 105 15,13-8 135-15</inkml:trace>
  <inkml:trace contextRef="#ctx0" brushRef="#br0" timeOffset="535.9659">8829 3194 255 0,'26'-14'484'16,"0"3"62"-16,-13-1 40 15,-7 9-9-15,-6 3-145 16,0 3-66-16,-6 11-28 16,0 9-15-16,-1 2-12 15,0 12-34-15,7-1-55 0,0 6-62 16,7 1-53-16,6-2-54 15,7-4-38-15,12-8-18 16,1-4-14-16,18-10-15 16,8-8-30-16,0-10-20 15,7-12-21-15,-1-3-24 16,-14-11-13-16,1-5 4 0,-13 1 20 16,-6 1 38-16,-7-1 64 15,-12 8 60-15,-2 5 41 16,-6 3 25-16,2 5 15 15,-8 5 7-15,0 7-6 16,0 7-12-16,6 5 1 16,-6 5 2-16,13 9 2 15,-7 0-12-15,8 3-23 0,5 0-21 16,-6 2-17-16,7-2-18 16,-7-4-31-16,-1-4-43 15,2 2-67-15,-8-9-80 16,0 1-99-16,2-8-118 0,-2-3-137 15,0-8-172-15,7-7-53 16,1-8 17-16,4-6 65 16,2-4 99-16,7-4 147 15</inkml:trace>
  <inkml:trace contextRef="#ctx0" brushRef="#br0" timeOffset="951.1534">9995 3180 24 0,'13'-15'396'0,"-6"7"79"15,5 5 78-15,-12 6 84 16,8 11-67-16,-2 6-71 16,0 8-41-16,-6 6-48 0,6 2-61 15,1 5-87-15,-7-1-85 16,0-3-64-16,7-5-39 16,-7-3-26-16,0-6-4 15,0-5 4-15,-7-3-3 16,0-11-1-16,-5-4-9 0,-2-8-26 15,2-7-45-15,-2-10-56 16,8-4-42-16,6-9-27 16,13-1-7-16,6 3 12 15,1 7 29-15,13 2 39 16,5 8 46-16,9 5 36 0,5 14 38 16,-1 7 16-16,-4 9 14 15,-2 4 11-15,-13 7-2 16,-6 6-14-16,-6-1-25 15,-7 2-26-15,0-1-42 16,-13-4-74-16,0-4-80 16,0-2-80-16,-7-9-130 15,7-3-174-15,0-11-90 0,20-14-3 16,6-8 40-16,13-11 62 16,13-4 119-16</inkml:trace>
  <inkml:trace contextRef="#ctx0" brushRef="#br0" timeOffset="1251.1398">10947 3188 200 0,'32'-31'470'0,"-6"6"81"16,-13 10 81-16,-13 4 37 16,-6 11-90-16,-20 7-65 15,-1 12-56-15,1 6-50 16,7 9-66-16,6 2-81 0,19 0-83 16,20 5-68-1,13-4-49-15,13-1-32 0,7-3-17 16,0-4-17-16,-7 0-10 15,-7-2-9-15,-18-9-3 16,-14 3 6-16,-20-2 6 16,-26-1 5-16,-12-2 6 15,-27 2 2-15,-6 1 4 0,0-5-3 16,0 0-19-16,6-3-52 16,13-7-114-16,20-8-148 15,33-4-221-15,32-9-194 16,26-9-85-16,26-11 0 0,1-4 83 15,12 2 132-15</inkml:trace>
  <inkml:trace contextRef="#ctx0" brushRef="#br0" timeOffset="1757.856">11396 3319 5 0,'19'-10'389'16,"-6"5"75"-16,-13 5 74 16,-6 8 84-16,-13 10-61 15,5 4-93-15,-5 7-50 0,12 3-46 16,7 6-56-16,7-1-76 15,19-5-91-15,6 1-75 16,14-6-50-16,7-10-39 16,12-5-32-16,-7-9-16 15,1-3-3-15,-8-7-2 0,-17-9 3 16,-15-2 7-16,-19 0 9 16,-13-4 7-16,-13 0 17 15,-20 4 22-15,1 3 23 16,-8 5 25-16,-5-1 15 15,5 3 5-15,8 4-2 16,6 0-20-16,19 1-27 0,8-3-41 16,18-2-38-16,20-4-40 15,7-6-45-15,18-4-21 16,15-3-6-16,-1-5 18 16,7 1 31-16,-14-1 57 15,1 5 72-15,-13 3 50 0,-13 7 45 16,5 4 70-16,-5 8 62 15,-1 11 37-15,1 6 12 16,-1 11 2-16,1 4-10 16,0 7-55-16,-1 2-61 15,1 2-57-15,0-3-55 16,-8-8-59-16,8 1-70 0,-7-8-77 16,0-5-101-16,0-5-123 15,7-12-146-15,-1-12-174 16,1-9-73-16,-1-12 5 15,1-11 63-15,-13-8 104 16,-8-11 146-16</inkml:trace>
  <inkml:trace contextRef="#ctx0" brushRef="#br0" timeOffset="2519.9009">12549 2956 69 0,'-19'-62'409'16,"5"10"86"-16,-5 5 79 16,6 10 69-16,0 8-141 15,0 6-81-15,6 13-25 16,7 10-20-16,7 14-28 0,6 13-23 15,-6 13-21-15,-1 10-36 16,7 10-62-16,0 1-55 16,1 3-48-16,-2 5-40 15,1-8-28-15,7 6-19 16,0-13-23-16,-1 2-32 16,7-12-27-16,0-8-22 0,7-5-29 15,5-18-41-15,8-5-32 16,13-12-13-16,-6-11 7 15,4-4 12-15,-4-2 26 16,-1-4 44-16,-13-1 52 16,-7 4 54-16,-5 0 46 0,-7 3 32 15,-14-3 28-15,0 8 22 16,-12 3 4-16,0-1-13 16,-8 10-21-16,-11 4-20 15,-9 6-22-15,2 7-24 16,-1 3-8-16,1 8-4 15,5 0-4-15,1 3-6 0,14-3-1 16,5 3-9-16,14-7-10 16,13-1-20-16,12-1-29 15,13-6-38-15,14-7-44 16,13-7-43-16,19-7-29 16,7-4-2-16,-1-8 30 15,15-2 38-15,-15-5 45 0,-6 0 61 16,-6 1 69-16,-13-1 62 15,-14 4 40-15,-13 3 44 16,-11 1 31-16,-9 4 23 16,-11-1-9-16,-14 8-27 15,0 0-35-15,-14 7-37 0,-5 2-22 16,-7 10-34-16,-7 6-16 16,1 11-11-16,-8 2-3 15,8 5-5-15,6-4-11 16,7 1 4-16,5-4-1 15,21-6 0-15,12-9 14 16,7-2 7-16,20-12 16 0,0-12 23 16,0-2 25-16,5-12 16 15,-11-7-2-15,-1-3-3 16,-13-8-13-16,-6-1-30 16,-14-2-37-16,0-1-59 15,-18 0-114-15,-22 9-183 0,-17 2-299 16,-28 8-216-16,-25 6-101 15,-27 8-21-15,-25 8 68 16,-6 11 158-16,-21 3 288 16</inkml:trace>
  <inkml:trace contextRef="#ctx0" brushRef="#br0" timeOffset="2655.0931">12106 3142 325 0,'-150'27'636'16,"27"-5"108"-16,32-4 62 15,38-8 34-15,47-5-271 16,51-12-296-16,60-12-332 15,57-8-377-15,34-9-207 16,19-11-111-16,-6 3-48 0,-14-4 51 16,-6 4 181-16</inkml:trace>
  <inkml:trace contextRef="#ctx0" brushRef="#br0" timeOffset="3427.6376">14849 2806 402 0,'-32'-48'549'16,"-1"4"107"-16,1 11 66 16,6 4-90-16,-1 14-98 15,8 12-48-15,6 17-58 16,-6 15-66-16,19 19-39 16,-7 15-35-16,14 13-64 15,6 8-71-15,6 1-62 0,7 3-46 16,13-11-31-16,7-8-21 15,0-10-12-15,5-11-7 16,1-15-2-16,1-10-3 16,-1-17-7-16,-7-17-21 15,-6-7-16-15,-6-15-8 16,0 0-4-16,-14-4 15 0,1 5 22 16,-7 6 30-16,0 11 31 15,-6 3 19-15,5 10 9 16,-5 9-8-16,0 3-22 15,5 5-73-15,-5 8-145 16,0-6-208-16,-1-2-270 0,7 0-145 16,0-4-60-16,6-7 29 15,-5-12 116-15,5-3 189 16</inkml:trace>
  <inkml:trace contextRef="#ctx0" brushRef="#br0" timeOffset="3578.1152">15351 2985 345 0,'-7'-37'525'0,"1"5"49"16,6 3 20-16,-6 6-85 16,12 9-252-16,0 3-197 15,14 7-216-15,13 8-221 16,5 3-112-16,2 4-37 0,13 3-2 16,-8-2 44-16</inkml:trace>
  <inkml:trace contextRef="#ctx0" brushRef="#br0" timeOffset="4008.2676">15918 2946 315 0,'32'-12'451'0,"-6"-3"87"15,-6 1 93-15,0-1-22 0,-7 4-60 16,-7 3-42-16,8 5-34 16,-8 10-36-16,7 12-72 15,7 6-88-15,-1 12-66 16,14-1-46-16,6 9-49 0,0-5-47 15,-7 0-29-15,-6 0-13 16,-19 1-3-16,-14-8-4 16,-19 3-1-16,-19-2-3 15,-14-5-7-15,1-7-15 16,-1-4-43-16,0-14-57 16,14-11-78-16,12-15-70 15,26-14-61-15,14-13-33 0,26-9 14 16,6-5 40-16,20 1 88 15,-1 4 100-15,7 6 100 16,0 16 98-16,0 5 72 16,0 18 57-16,0 9 22 15,-6 15-8-15,-13 11-23 0,-1 10-47 16,-19 9-84-16,1 3-115 16,-7 0-141-16,-2-4-142 15,-10-3-183-15,4-8-214 16,-5-3-76-16,-1-11 12 0,-6-8 75 15,-13-11 105 1,-7-4 163-16</inkml:trace>
  <inkml:trace contextRef="#ctx0" brushRef="#br0" timeOffset="4135.7263">16531 3139 163 0,'-14'-22'443'0,"21"-3"68"16,19 0 43-16,26-2 24 16,20-6-213-16,25 3-146 15,14 1-149-15,7 0-166 0,-1 4-213 16,1 6-138-16,-8 8-73 15,-12 1-30-15,-20 6 37 16,0 4 98-16</inkml:trace>
  <inkml:trace contextRef="#ctx0" brushRef="#br0" timeOffset="4469.5132">18088 3169 142 0,'-46'11'502'0,"1"0"104"0,6 0 87 15,7-4 64-15,5 1-178 16,27-1-113-16,27-4-82 15,30-3-84-15,42 0-74 16,24-3-62-16,27-4-66 16,0-1-85-16,0-3-98 0,-13 4-105 15,-20-1-112-15,-19-4-118 16,-27 6-138-16,-12-2-124 16,-33-3-23-16,-20 0 39 15,-19 1 76-15,-19-5 104 0</inkml:trace>
  <inkml:trace contextRef="#ctx0" brushRef="#br0" timeOffset="4684.4241">18720 2931 252 0,'-26'-12'456'15,"6"5"46"-15,14 0 52 16,6 7 5-16,12 4-115 0,28 3-66 16,5 8-28-16,8 2-12 15,5 6-29-15,8 2-59 16,-8 4-69-16,-13 1-51 15,-12 7-42-15,-33-1-65 16,-19 5-145-16,-40 3-234 0,-19-1-252 16,-14-2-139-16,-5-4-73 15,12-1-2-15,14-10 102 16,18-9 210-16</inkml:trace>
  <inkml:trace contextRef="#ctx0" brushRef="#br0" timeOffset="5737.9136">20883 2674 93 0,'-38'-44'536'0,"5"7"99"0,7 8 73 15,-7 14 75-15,13 15-102 16,-6 15-148-16,14 22-110 16,5 10-75-16,14 15-60 15,5 5-66-15,14 2-70 16,7 1-52-16,-1-9-43 15,-5-1-20-15,-1-9-18 0,-6-7-22 16,-8-7-14-16,-12-8-24 16,0-8-35-16,-20-9-46 15,-12-5-35-15,-13-11-23 16,-8-6-18-16,-5-5-1 16,-1-6 27-16,-6-2 42 0,0 0 55 15,0 6 53-15,0 2 44 16,-1 3 27-16,1 6 25 15,0 6 14-15,6 6 3 16,0 13-4-16,21 3-10 16,18 8-8-16,27-1-18 0,26 0-20 15,18 0-25-15,28-7-24 16,18-8-27-16,21-9-22 16,12-10-21-16,1-9-10 15,-1-4 5-15,-7-8 9 16,-25 1 45-16,-13-4 72 0,-20 6 84 15,-13 1 62-15,-13 8 31 16,-7 3 17-16,-12 4-16 16,-1 7-45-16,-5 3-58 15,6 8-51-15,-1 0-66 16,1 7-117-16,-1-2-172 0,7 2-258 16,0 0-225-16,-6-3-112 15,-8-9-22-15,-5-1 66 16,-7-5 146-16,0-5 243 15</inkml:trace>
  <inkml:trace contextRef="#ctx0" brushRef="#br0" timeOffset="5895.6914">21281 2989 164 0,'-27'-26'520'0,"-11"-3"87"16,-1 4 48-16,-1-1 24 15,14 5-250-15,7 1-242 16,13 3-248-16,12 2-300 0,13 0-163 15,14 0-86-15,6 4-10 16,0-3 50-16,0-1 120 16</inkml:trace>
  <inkml:trace contextRef="#ctx0" brushRef="#br0" timeOffset="6153.5835">21457 2733 89 0,'26'17'458'0,"0"6"114"0,7 2 105 15,-8 12 88-15,8 3-141 16,0 4-88-16,6 4-90 15,6-3-76-15,1-5-66 16,-1-8-51-16,8-6-39 16,-1-8-29-16,13-7-21 0,-6-15-23 15,-1-3-30-15,-5-11-34 16,-14-8-20-16,-20-3-20 16,-12-11-26-16,-7 0-38 15,-7-1-70-15,-6-3-131 16,7 4-174-16,6 3-257 15,6 4-193-15,14 3-81 0,12 1 5 16,1 4 94-16,12-1 155 16,7 8 248-16</inkml:trace>
  <inkml:trace contextRef="#ctx0" brushRef="#br0" timeOffset="6311.6918">22571 2648 98 0,'26'15'454'16,"-7"7"142"-16,-6 7 124 15,1 5 109-15,-14 6-97 0,6 3-106 16,8 5-100-16,-2-8-119 15,8 4-136-15,5-3-186 16,-5-8-241-16,0-3-299 16,-7-9-270-16,0-6-142 15,-6-5-52-15,-7-10 44 0,0-7 136 16,-7-11 235-16</inkml:trace>
  <inkml:trace contextRef="#ctx0" brushRef="#br0" timeOffset="6467.4965">22408 2622 299 0,'-39'-29'560'0,"0"0"59"0,7 7 10 15,12 0-48-15,14 3-340 16,18 9-297-16,14 0-294 16,13-2-155-16,26 5-64 15,7-4 5-15,13 3 45 0</inkml:trace>
  <inkml:trace contextRef="#ctx0" brushRef="#br0" timeOffset="7077.749">23567 2256 158 0,'14'0'527'0,"-8"12"119"16,-6 2 99-16,0 9 78 15,7 13-152-15,-1 12-129 16,8 10-89-16,5 8-98 15,7 6-90-15,0 3-71 16,0-2-68-16,0-4-43 0,7-7-33 16,-13-3-27-16,-1-7-12 15,-6-8-16-15,-6-8-12 16,-1-10-32-16,-6-9-37 16,-6-5-48-16,-14-16-44 15,1-6-25-15,-14-9-8 0,-7-6 14 16,2-2 43-16,-8-2 69 15,-6 4 77-15,0 2 58 16,-7 6 42-16,-6 5 30 16,0 12 17-16,0 4 4 15,0 11-9-15,6 7-12 16,7 3-14-16,13 2-16 0,13 5-18 16,12-3-23-16,21-4-18 15,19-2-17-15,26-5-17 16,13-6-20-16,26-6-24 15,20-12-20-15,13-6-22 16,13-10-11-16,0-7-11 0,-7-7 0 16,-13-9 14-16,-19 1 19 15,-20 4 48-15,-19 4 51 16,-26 3 54-16,-21 10 56 16,-18 13 41-16,-20 6 27 15,-13 12-7-15,0 9-22 16,-7 9-21-16,7 4-34 0,19-1-34 15,8 0-25-15,18 0-37 16,26-7-48-16,21-4-96 16,26-3-156-16,12-7-220 15,19-8-293-15,7-11-136 16,1-1-50-16,5-9 41 16,-5-1 127-16,-21-4 207 0</inkml:trace>
  <inkml:trace contextRef="#ctx0" brushRef="#br0" timeOffset="8394.0544">25764 2616 160 0,'-6'-8'486'0,"-2"8"75"0,-4 4 67 15,-2 3 70-15,2 8-177 16,-8 3-127-16,7 7-69 15,1 4-61-15,12 5-58 16,-8-1-65-16,8 0-57 16,8-4-34-16,-8 0-21 15,6-6-12-15,0-1-2 0,-6-8-1 16,6-3 6-16,8-4 0 16,-8 0 0-16,1-3 2 15,13-4-4-15,-8-4-5 16,8 2-1-16,6-6-3 15,-1 1-1-15,9-5-6 0,-2 5-2 16,1 0 2-16,-7 2-8 16,7 3 0-16,-8 2 1 15,-5 2 5-15,0 7-4 16,-14-2 0-16,7 8 3 16,-13-5 0-16,0 5-1 15,0 0 0-15,0-1 3 0,0-3 0 16,0 0 0-16,7-3 5 15,-7-2 6-15,6-2-1 16,-6 1 3-16,13-5-1 16,-7-5 3-16,8-1 0 15,6-9-7-15,-8 0-2 0,8-7-6 16,-7-4-5-16,7 1-4 16,-8-1 0-16,2 0-3 15,-8 4 2-15,7 5 3 16,-13-2 11-16,6 8 1 15,-6 4-2-15,0-1 2 16,0 8-1-16,0 4 5 0,7 3 5 16,-7 8 9-16,13 4 10 15,-7 6 8-15,8 0 3 16,-2 0-2-16,-5 6-6 16,6-10-5-16,-6-2-4 15,-1-1-1-15,-6-7 0 16,14-4 0-16,-2-2-17 0,14-10-27 15,1-6-29-15,11-3-38 16,8-12-43-16,-7 1-21 16,0-1-1-16,-6 0 18 15,-7 4 21-15,-6 4 26 16,-1 6 34-16,1 10 21 0,-8 4 0 16,2 6-49-16,-8 7-71 15,8-1-82-15,-8 1-111 16,7-4-150-16,0-1-120 15,0-10-18-15,-1-2 37 16,8-13 71-16,-6-4 100 16</inkml:trace>
  <inkml:trace contextRef="#ctx0" brushRef="#br0" timeOffset="8570.4067">26852 2571 358 0,'7'-40'545'0,"-7"10"78"15,6 5 71-15,7 7-19 0,0 11-122 16,13 14-102-16,7 7-90 15,6 12-69-15,7 11-118 16,-1 7-172-16,1 4-180 16,-7-5-194-16,-7 5-230 15,1-11-151-15,-13-4-29 16,-20-8 51-16,-8-11 93 0,-10-2 138 16</inkml:trace>
  <inkml:trace contextRef="#ctx0" brushRef="#br0" timeOffset="8744.0705">27060 2777 23 0,'26'-11'368'16,"14"0"72"-16,25 4 56 16,13-4 39-16,13 3-106 15,7-3-76-15,0-1-66 0,-7 2-59 16,-20-1-58-16,-12 3-119 16,-26 1-148-16,-33 0-198 15,-27 4-180-15,-31 3-97 16,-33-4-43-16,-20 0 36 15,-26 0 85-15</inkml:trace>
  <inkml:trace contextRef="#ctx0" brushRef="#br0" timeOffset="8867.7941">26429 2593 356 0,'-138'-10'468'0,"27"-2"43"16,27-3 22-16,32 5-132 16,32-5-193-16,34 1-223 0,31-5-258 15,33 2-135-15,20-2-70 16,26 0-24-16,19 2 24 15</inkml:trace>
  <inkml:trace contextRef="#ctx0" brushRef="#br0" timeOffset="9426.1705">29458 2341 209 0,'-6'3'559'0,"-13"1"139"0,-8-4 112 16,-12-4 83-16,0-3-198 16,6 0-134-16,21-4-121 15,4-3-128-15,28-6-110 16,13 3-84-16,13 2-57 0,5-4-33 16,8 5-16-16,0 3-14 15,-7 7-5-15,1 0-2 16,-8 8 1-16,1 4-3 0,-7 6-1 15,-7 8 2-15,-12 0 3 16,-7 12 2-16,-20-2 5 16,-13 5 6-16,-18 3 5 15,-15 1 3-15,-5 2 8 16,-14 1 7-16,-13-1-1 0,0 2 1 16,8-5-6-16,-2-4 2 15,8-2-6-15,12-5-8 16,13-3 0-16,7-8 0 15,13-4 2-15,13-6-2 16,20-1-1-16,19-7 1 16,26-3-4-16,13-5-4 0,13-2 0 15,13 2-2-15,-12-7 0 16,-2 5-1-16,2-1 0 16,-20 0 0-16,-7 3-1 15,-7 0-1-15,-12 1-16 16,-7 4-36-16,0 0-67 15,-6-1-98-15,-7 4-121 0,-7-4-161 16,8 0-221-16,-2-3-108 16,2-5-10-16,5 2 57 15,1-9 99-15,6 2 152 16</inkml:trace>
  <inkml:trace contextRef="#ctx0" brushRef="#br0" timeOffset="9924.0687">30487 2164 326 0,'0'-46'449'0,"-18"1"71"16,-9 1 68-16,-19 0-74 15,-19 8-60-15,-12 2-50 16,-15 9-49-16,-19 2-52 0,-12 9-51 16,-27 7-62-16,-7 7-55 15,-19 11-32-15,0 11-5 16,-6 8-1-16,6 13 6 0,0 8 5 15,7 16 2-15,12 6 0 16,20 11-10-16,21 1-10 16,17 6-13-16,34 4-13 15,26-3-10-15,26-1-16 16,26 1-5-16,20-3-6 0,25-10-4 16,20-5-2-16,13-5-1 15,27-11 3-15,25-6-5 16,20-15-8-16,19-12-6 15,14-6-2-15,7-16-2 16,12-14-4-16,-8-10-5 0,2-12 2 16,-13-9-1-16,-20-12-2 15,-20-11-3-15,-26-12-3 16,-26-8-6-16,-38-3 2 16,-41-4 9-16,-25 4 11 15,-25 1 10-15,-21 7 8 0,-13 5 7 16,-6 9-1-16,-6 11-43 15,5 12-96-15,-5 3-176 16,6 14-252-16,-7 4-237 0,-6 12-123 16,-13 5-31-16,-7 1 53 15,1 13 151-15,-2 1 236 16</inkml:trace>
  <inkml:trace contextRef="#ctx0" brushRef="#br0" timeOffset="10542.98">28025 3766 231 0,'13'-15'525'0,"-13"3"96"16,-13 6 83-16,-26 3 53 0,-7 10-165 15,-19 7-96-15,-7 9-72 16,1 9-75-16,12 8-71 15,13 9-69-15,20 1-76 16,20 1-63-16,12 0-42 16,14-6-27-16,0-8-16 15,-1-4-14-15,-6-4-5 0,-6-7 1 16,-1 0 6-16,-19-4 4 16,-7-7 4-16,-6 4 12 15,-13-8 2-15,1 0-9 16,-2-7-46-16,14-4-90 0,19-3-122 15,21-11-157-15,31-11-221 16,34-4-126-16,12-11-29 16,13 0 52-16,0-4 98 15,-6 7 148-15</inkml:trace>
  <inkml:trace contextRef="#ctx0" brushRef="#br0" timeOffset="11774.0164">28168 3956 23 0,'53'-22'272'16,"-21"8"130"-16,-19 6 95 0,-13 12 79 15,-13 4-14-15,-7 10-104 16,-6 4-84-16,0 7-71 15,13 3-63-15,1 2-63 16,18-1-63-16,13-4-50 16,13-4-41-16,14-9-31 15,19-10-18-15,7-8-11 0,6-10-4 16,1-10-3-16,-8 0 3 16,-12-3 9-16,-14-1 10 15,-5 4 13-15,-21 7 25 16,-6 9 42-16,-6 6 46 15,-14 9 33-15,1 11 24 16,-7 1 3-16,0 5-11 0,13-1-34 16,0 1-44-16,13-3-52 15,13-6-52-15,13-2-68 16,13-11-88-16,27-4-85 16,12-11-78-16,6-7-63 15,-5-9-61-15,-1-2-28 0,-20-3 1 16,-12-8 33-16,-20-5 98 15,-7-2 193-15,-12-1 192 16,-14 3 188-16,2 9 179 16,-8 3 123-16,0 8 20 15,-8 6-62-15,2 9-46 0,6 10-56 16,-6 6-63-16,-1 13-46 16,7 7-28-16,0 10-37 15,7 4-52-15,-1 1-50 16,8 3-52-16,5-4-50 15,0-4-34-15,0-6-24 16,15-8-15-16,-2-11-12 0,20-7 1 16,0-8 0-16,13-7 8 15,0 0 5-15,0-3 5 16,-12-1 9-16,-1 11 22 16,-13 1 34-16,-13 10 46 15,-13 8 34-15,-20 7 35 0,-19-1 25 16,-13 9 19-16,-6-5 5 15,-7 0-17-15,-7-2-18 16,7-5-22-16,0-3-27 16,6-8-60-16,14-7-92 15,19-7-125-15,19-11-125 0,27-8-160 16,19-15-170-16,13-10-101 16,7-7 1-16,6-5 74 15,-6-2 179-15,-1 6 333 16,-12 4 319-16,-13 15 236 15,-14 3 146-15,-6 15 117 16,-7 11 24-16,-11 11-112 0,-8 11-86 16,0 11-67-16,-8 11-54 15,8 4-70-15,0 10-77 16,0 1-67-16,8 3-70 16,4-4-64-16,1-3-54 15,13-10-40-15,14-12-24 0,5-11-23 16,7-18-6-16,13-4 19 15,-6-11 29-15,-7-5 30 16,-6 6 20-16,-14 6 22 16,-6 5 28-16,0 5 18 15,-13 10 11-15,-6 5 4 16,6 5 1-16,-7 3-3 0,8-3-11 16,-2 0-11-16,8-4-22 15,7-8-39-15,11-6-41 16,8-5-38-16,0-10-28 15,6-1-21-15,-1-6 2 16,2 3 34-16,-14-4 50 0,0 5 57 16,-13 2 44-16,6 5 41 15,-12 6 42-15,0 5 19 16,6 10 8-16,-7 7-9 16,7 9-6-16,-6-2-15 15,6 5-27-15,0-4-19 16,0 1-5-16,-13-6 25 0,0-5 20 15,-7-5 12-15,2-7 4 16,-8-7 2-16,-8-8-14 16,8-5-34-16,14-9-29 15,5 1-16-15,21-5-9 16,11 0 2-16,21 0-3 0,6 7-4 16,1 0-34-16,-1 8-55 15,-6 8-73-15,-14-2-93 16,-13 9-132-16,-18 3-172 15,-27 3-76-15,-33 5-1 16,-26 6 48-16,-18-3 73 16,-28 4 123-16</inkml:trace>
  <inkml:trace contextRef="#ctx0" brushRef="#br0" timeOffset="12424.1451">29100 4125 135 0,'33'-51'499'16,"-7"2"65"-16,-7 5 38 15,1 8 18-15,-14 7-184 16,0 14-138-16,-12 11-41 15,-14 19-13-15,-12 18 9 16,-27 22 16-16,-25 26 6 0,-27 21-32 16,-39 19-51-16,-26 21-39 15,-25 10-41-15,-22 5-29 16,-18-7-25-16,-6-4-12 16,-7-6-7-16,-1-15-11 0,1-16-2 15,20-13-6 1,12-12-29-16,20-18-57 0,20-11-86 15,13-14-116-15,31-16-133 16,21-11-193-16,19-14-159 16,7-10-51-16,20-13 28 15,6-9 86-15,13-9 115 16</inkml:trace>
  <inkml:trace contextRef="#ctx0" brushRef="#br0" timeOffset="12745.4527">25197 5268 172 0,'6'-11'486'0,"-12"8"76"16,-7 6 66-16,-13 11 53 0,-14 8-169 15,1 7-99-15,-6 5-68 16,-7 5-57-16,-1 7-57 16,2-8-61-16,-1 8-52 15,-1-2-48-15,8-8-31 16,-1-4-16-16,13-2-16 0,7-8-24 15,14-4-22-15,12-4-9 16,19-6-5-16,27-1-3 16,6 1 12-16,19 3 22 15,8 1 22-15,5 2 4 16,1 8-27-16,0 0-70 16,-14-1-96-16,1 9-100 0,-13-4-146 15,-14 3-181-15,-19-4-66 16,-13-3 16-16,-26-3 64 15,-13-5 83-15</inkml:trace>
  <inkml:trace contextRef="#ctx0" brushRef="#br0" timeOffset="14351.6026">22428 6422 76 0,'-7'-11'448'16,"-12"-1"73"-16,-1 2 66 15,-13 3 60-15,-12 7-133 0,-1 0-91 16,-6 7-58-16,0 3-50 15,6 5-48-15,1 8-51 16,19-1-57-16,13 7-51 16,19 0-37-16,21 8-19 15,18-1-13-15,13 5-9 0,1-2-8 16,12 2-8-16,-6 2-4 16,-12-2-4-16,-7-4-1 15,-20-4 16-15,-13-3 20 16,-20-5 18-16,-25-3 9 15,-20 0 6-15,-13-4 3 16,-27-4-14-16,-5-2-21 0,-8-5-20 16,14 1-39-16,0-8-71 15,19-8-108-15,20-3-121 16,19-4-138-16,33-7-201 16,33-3-119-16,19-5-15 15,13 1 59-15,14 0 97 16,12-4 125-16</inkml:trace>
  <inkml:trace contextRef="#ctx0" brushRef="#br0" timeOffset="15101.925">23216 6474 52 0,'6'0'362'15,"-6"2"67"-15,-6 3 68 16,-14 5 19-16,-12 9-20 0,-7 3 2 15,-7 7 11-15,-13 7-4 16,8 8-25-16,-2 4-54 16,21 0-88-16,-1 0-101 15,20-5-82-15,13-2-62 16,13-8-45-16,26-8-32 16,7-10-39-16,19-4-46 0,13-15-50 15,7-7-44-15,6-7-48 16,-12-7-44-16,-14-9-21 15,-20-2 5-15,-13-1 28 16,-18 1 46-16,-20-1 63 16,-27 7 89-16,-7 1 85 0,-18 11 70 15,-14 7 48-15,-6 4 18 16,-6 7-1-16,5 4-22 16,8-1-34-16,12 4-36 15,19-3-38-15,8 3-29 16,25-7-23-16,21 0-39 0,19-4-48 15,25-10-55-15,20-4-45 16,13-8-22-16,7-3-8 16,-7-5 20-16,0 2 39 15,-6-5 68-15,-6 4 79 16,-21 7 58-16,-6 1 34 16,-6 11 35-16,-14 6 52 0,7 12 32 15,-6 10 13-15,-1 8 3 16,1 11 5-16,0 3-16 15,-8 9-42-15,15-5-46 16,-14 4-46-16,13-7-55 16,-13-4-66-16,1-7-68 0,-2-9-76 15,1-2-87-15,0-11-91 16,0-8-112-16,7-7-128 16,-7-10-54-16,0-13 11 15,-7-7 54-15,1-14 80 16,0-3 128-16</inkml:trace>
  <inkml:trace contextRef="#ctx0" brushRef="#br0" timeOffset="15283.3005">24428 6249 180 0,'13'-17'516'16,"0"9"138"-16,0 12 114 15,-7 14 97-15,8 7-167 16,-1 11-114-16,6 12-110 16,0 0-120-16,1 8-106 0,6-5-117 15,-13 0-128-15,7 0-150 16,-14-3-157-16,1-12-181 15,-7-3-252-15,0-10-109 16,0-9-12-16,0-14 70 16,-13-12 115-16,0-9 155 0</inkml:trace>
  <inkml:trace contextRef="#ctx0" brushRef="#br0" timeOffset="15439.627">24454 6579 246 0,'-32'-18'530'15,"12"3"60"-15,14 4 47 16,18 0 55-16,34-3-222 15,19 3-146-15,33-7-107 0,19-1-117 16,7 2-126-16,6-3-163 16,-6 3-215-16,-13 1-181 15,-26 2-75-15,-34-1 16 16,-24 1 59-16,-34 6 95 16</inkml:trace>
  <inkml:trace contextRef="#ctx0" brushRef="#br0" timeOffset="16310.5223">17384 6543 293 0,'-26'-26'584'16,"0"4"92"-16,6 8 84 16,-6 9 43-16,7 17-155 15,5 10-110-15,2 14-106 16,6 13-72-16,12 9-72 16,0 4-80-16,8 4-80 0,5 3-56 15,-6-7-36-15,6-3-34 16,1-7-51-16,0-8-59 15,-14-8-58-15,1-7-92 16,-7-7-121-16,-7-11-123 16,-6-11-136-16,0-13-114 0,7-14-33 15,-8-17 45-15,-5-14 95 16,6-8 124-16</inkml:trace>
  <inkml:trace contextRef="#ctx0" brushRef="#br0" timeOffset="17419.8019">17228 6604 181 0,'0'-29'450'15,"7"15"63"-15,-1 11 38 0,6 10 9 16,15 11-196-16,-1 3-112 16,13 6-70-16,7 2-53 15,6 0-31-15,0-3-30 16,6-4-19-16,7-7-26 16,1-13-28-16,6-4-24 0,-7-13-35 15,-7-11-33-15,1-3-32 16,-20-12-19-16,-7-3-3 15,-5-4 20-15,-14 9 47 16,0-1 55-16,-1 7 52 16,2 14 58-16,-1 9 60 0,7 16 56 15,-1 13 32-15,14 10 30 16,6 12 20-16,6 10-11 16,1-1-31-16,13 6-41 15,-7 2-44-15,7-6-51 16,-8-5-36-16,8-3-23 15,-7-7-19-15,-7-8-24 0,8-7-40 16,-1-11-50-16,1-11-59 16,4-11-61-16,2-11-48 15,0-10-22-15,-7-9 15 16,-6 1 56-16,-7 0 84 16,-20-1 87-16,-5 8 92 0,-8 3 72 15,-12 9 47-15,-1 3 21 16,-13 7 14-16,1 11 22 15,-14 11 1-15,7 11-11 16,7 7-13-16,5 7-17 16,8 5-35-16,20-5-48 15,5 5-40-15,13-4-35 0,8-8-31 16,11-7-33-16,8-8-38 16,13-10-49-16,0-8-45 15,-1-10-37-15,1-8-35 16,-13-7-24-16,-20-12-2 15,-7 0 26-15,-19-2 49 0,-13-1 68 16,-6 7 84-16,-7 1 76 16,-7 9 53-16,7 2 23 15,0 11 1-15,13 3-25 16,0 6-37-16,13 10-27 16,14 9-18-16,5 5-3 15,7 3-6-15,0 7 4 0,7 3-2 16,-1-2-2-16,-12-1-1 15,6-4 0-15,-13-2 4 16,-7-5 4-16,1-7-1 16,-7-3 0-16,1-8-12 15,4-11-20-15,2-7-28 0,0-13-32 16,-1-5-21-16,1-7-12 16,-1-1 9-16,-5-4 50 15,-2 8 75-15,-5 7 71 16,-7 7 51-16,-7 8 62 15,-5 14 58-15,-8 12 28 0,-7 17 2 16,2 12-7-16,5 14-5 16,0 11-32-16,20 4-49 15,0 8-57-15,7 2-46 16,6-2-35-16,7-5-20 16,-1-6-15-16,7-13-12 15,1-6-3-15,-1-15-14 0,6-9-20 16,7-17-24-16,13-14-29 15,7-18-29-15,-6-12-42 16,-8-10-32-16,-6-7-9 16,-13-8 21-16,-6 7 69 15,-8 7 86-15,-12 9 80 0,-6 14 70 16,-7 9 52-16,0 14 15 16,13 6-35-16,0 11-46 15,26 7-53-15,13 0-68 16,13 1-105-16,13-1-130 15,14-11-159-15,6-3-230 16,-8-4-199-16,-18-4-76 0,-20-3 17 16,-39-8 81-16,-26-3 135 15,-39-4 216-15</inkml:trace>
  <inkml:trace contextRef="#ctx0" brushRef="#br0" timeOffset="18566.5238">16987 5608 107 0,'25'-33'478'0,"-17"8"72"15,-22 7 52-15,1 7 50 16,-6 11-161-16,-8 11-131 16,15 11-88-16,5 10-60 15,20 5-45-15,20 11-51 0,19-4-48 16,7 4-35-16,6-5-12 15,0 1-8-15,0-3 0 16,-13-5 6-16,-13 0 25 16,-19 1 31-16,-20-7 11 15,-20-1 15-15,-13-6 10 0,-12-2 6 16,-1-6-12-16,7-5-46 16,7-10-74-16,12-3-117 15,20-15-131-15,26-7-166 16,20-12-193-16,12-1-120 15,14-6-18-15,0 5 58 16,-7 1 105-16,-7 6 250 0,-12 10 311 16,-13 7 243-16,-1 11 150 15,-12 8 97-15,6 7 56 16,6 3-63-16,8 9-108 16,5-2-85-16,14 6-68 15,13-6-55-15,6-2-40 16,7-9-33-16,-7-2-22 0,-7-8-25 15,-6-8-17-15,-18-2-11 16,-22-5-10-16,-18 1-7 16,-14-5-3-16,-26-3 4 15,-12 4 13-15,-14-1 18 16,-6 9 20-16,-7 2 17 16,7 5 11-16,6 6 4 0,14-3-2 15,13 4-16-15,12 0-18 16,14 0-21-16,12-8-22 15,26 0-22-15,15-7-18 16,11-4-6-16,1-3 0 16,6 0 11-16,-6-8 29 0,-1 3 50 15,-13 6 53-15,-6-2 33 16,1 5 40-16,-7 6 44 16,-1 8 32-16,1 8 7 15,-1 6-14-15,13 8-6 16,-5 0-26-16,5 4-41 15,1-4-44-15,-1 0-36 16,1-4-19-16,6-7-17 0,0-3-23 16,-6-4-40-16,6-12-44 15,-6-7-38-15,-7-6-48 16,-13-5-34-16,-13-8-11 16,-13-6 35-16,0 4 75 15,-7 3 77-15,1 4 60 0,6 10 53 16,13 4 49-16,6 15 25 15,8 7-11-15,5 13-23 16,7 9-11-16,7 7-10 16,-13 4-26-16,-1 0-21 15,-12 1-20-15,-7-8-18 16,-7-1-5-16,-12-9 0 0,-14-5 2 16,1-10-2-16,-14-5-4 15,7-11-6-15,20-9-29 16,12-12-40-16,33-12-44 15,26-3-45-15,20-4-55 0,12 4-51 16,1 4-53 0,-13 8-85-16,-7 2-119 0,-25 8-75 15,-28 8-8-15,-25 2 27 16,-39 9 60-16,-20 3 113 16</inkml:trace>
  <inkml:trace contextRef="#ctx0" brushRef="#br0" timeOffset="18874.4012">17058 6059 139 0,'-84'37'434'16,"31"-1"76"-16,40-7 72 15,46-4 18-15,52-6-121 16,65-11-90-16,71-8-72 15,66-15-70-15,52-7-67 16,12-11-97-16,-18 1-119 16,-46-2-101-16,-53 9-90 0,-44 7-55 15,-67 6-56-15,-51 9-3 16,-53 6 43-16,-45 9 65 16,-39 6 73-16,-20 0 37 15,-20 4-58-15,2 4-75 16,11-4-41-16,21-5-27 15,19-5-22-15,26-9 5 0</inkml:trace>
  <inkml:trace contextRef="#ctx0" brushRef="#br0" timeOffset="21202.9041">2756 9111 368 0,'-46'3'644'16,"7"1"65"-16,13 0 33 16,26 0 26-16,26-2-279 15,45-2-177-15,47 0-104 16,52-6-40-16,31-9-23 15,21-3-17-15,6-4-29 0,-6 0-37 16,-14-4-48-16,-26 4-87 16,-18 3-114-16,-28 5-152 15,-31 3-214-15,-40 7-158 16,-53 4-56-16,-44 12 17 0,-53-2 77 16,-39 9 131-16</inkml:trace>
  <inkml:trace contextRef="#ctx0" brushRef="#br0" timeOffset="21549.6601">3447 9243 89 0,'-137'47'393'16,"39"2"44"-16,46-10 22 16,52-10 10-16,46-10-186 0,58-12-117 15,39-14-56-15,46-15-40 16,26-14-18-16,0-8-14 16,-7-8-24-16,-19-2-15 15,-25-2-13-15,-34-3 4 16,-33 5 12-16,-32-2 21 0,-32 5 26 15,-20 7 31-15,-26 3 30 16,-6 9 17-16,-7 6-4 16,6 9-11-16,1 8-11 0,19 9-8 15,13 12-6-15,19 2 5 16,20 12 20-16,7 0 29 16,12 3 32-16,14 0 19 15,-13 1 10-15,0-1-1 16,-27 0-11-16,-19 4-25 15,-38 7-87-15,-61 12-172 0,-57 14-265 16,-85 22-278-16,-72 21-150 16,-52 9-81-16,-52 14 5 15,8-4 116-15,18-1 221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2T06:15:53.4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10529 2161 388 0,'-6'3'481'0,"-7"2"69"15,6-5 71-15,-5 0-81 16,4 0-94-16,2 0-46 16,-7 0-33-16,6 0-35 0,1 0-47 15,0 0-29-15,6 0-36 16,-7 0-34-16,7 0-31 15,0 0-20-15,0 0-21 16,7 0-23-16,5-5-35 0,8 2-25 16,19-3-9-16,13-2-12 15,13-4-4-15,0 1-8 16,1 5 3-16,-1-3-1 0,-6 6-4 16,0 3 2-16,-20 0 2 15,-7 7 0-15,-12 1 0 16,-20 6-2-16,-14 6 4 0,-12 1-4 15,-13 1-5-15,-6 3 0 16,-7 1-2-16,-7-4 0 16,7 0 9-16,-1-1-5 15,8-1-2-15,6-3-1 0,13-2-1 16,6-4 2-16,20 4-7 16,7-4 8-16,19 4 4 15,14 2 4-15,5-1 6 16,1 5 0-16,-1-6 0 15,1 8-1-15,-7-6 4 16,-13 5 4-16,-13-3 8 0,-13-2 7 16,-13 6 6-16,-27-1 2 15,-18-4 0-15,-14 4 3 16,-5-7-4-16,-8 0-5 16,6-5-11-16,1-2-23 15,12-5-47-15,15-6-86 0,11-5-114 16,15-6-115-16,25-1-103 15,25-3-109-15,15 0-155 16,25 0-54-16,6-4 38 16,21 2 72-16,5-1 91 0,8 3 116 15</inkml:trace>
  <inkml:trace contextRef="#ctx0" brushRef="#br0" timeOffset="554.5624">13240 2157 63 0,'65'-19'421'16,"0"-1"75"-16,-19-3 69 15,-14 1 65-15,-5 4-111 0,-21-3-76 16,-12 1-43-16,-14 6-43 16,-19-1-41-16,-13 4-46 15,-20 11-38-15,-6 0-26 16,-14 8-29-16,-5 2-19 0,6 5-18 16,6 7-30-16,13 0-33 15,14 4-30-15,19-1-23 16,13 1-20-16,19 1-20 0,14-10-26 15,12 2-15-15,20-5-22 16,7-6-19-16,12-5-12 16,7-3 2-16,0-7 13 0,1-1 9 15,-7 1 17-15,-8-1 33 16,-11 2 29-16,-7-2 30 16,-1 5 26-16,-13 3 44 15,1 3 35-15,-7 11 12 0,0 5 2 16,-6 6-9-16,-1 9-8 15,-6 3-33-15,7-1-27 16,-7 4-22-16,0-3-19 0,-7 0-30 16,1-1-63-16,-7-3-113 15,-13-4-156-15,6-2-206 16,-6-10-243-16,7 2-110 16,5-12-15-16,2-7 72 15,5-3 131-15,14-12 196 16</inkml:trace>
  <inkml:trace contextRef="#ctx0" brushRef="#br0" timeOffset="924.1644">14628 2003 271 0,'20'-21'542'0,"-14"2"108"15,1 5 79-15,-1-1 11 16,-6 8-192-16,0-1-99 0,0 12-62 16,0 7-56-16,0 4-43 15,0 10-25-15,0 4-23 16,0 8-42-16,0 3-53 0,0 1-48 15,0 2-41-15,0 2-40 16,6-9-41-16,-6 1-59 16,0-5-84-16,0-2-108 15,-6-8-113-15,6-3-113 0,0-5-203 16,0-7-105-16,6-10-2 16,8-4 61-16,5-15 91 15,7-4 115-15</inkml:trace>
  <inkml:trace contextRef="#ctx0" brushRef="#br0" timeOffset="1272.7905">14967 2014 108 0,'0'-7'461'16,"0"7"89"-16,-7 4 89 16,1 4 80-16,6 7-149 0,-7 2-107 15,7 9-68-15,7-1-78 16,-1 1-82-16,13 3-77 15,8-2-67-15,-1-2-54 16,13-7-26-16,0-6-13 0,6-6-6 16,2-2-1-16,-2-11 4 15,1-5 11-15,-1-5 0 16,-5-5 13-16,-8-5 33 16,1 6 49-16,-14-1 36 0,0 7 24 15,-12 8 23-15,-1 7 6 16,1 10-26-16,-7 9-46 0,0 8-36 15,7 2-49-15,5 7-92 16,2 0-152-16,-1 1-206 16,-7-4-316-16,1 1-166 15,-7-9-65-15,0 0 19 16,-7-7 110-16,7-3 185 0</inkml:trace>
  <inkml:trace contextRef="#ctx0" brushRef="#br0" timeOffset="1966.9919">17130 1930 14 0,'7'-7'373'0,"6"-3"73"15,-7-2 65-15,0 1 32 16,2-3-59-16,-2 2-34 15,-6 1-3-15,-6 0-7 0,-2 4-10 16,-11 7-8-16,-7 3-32 16,-20 12-50-16,1 8-57 15,-14 6-44-15,0 11-41 0,1 7-47 16,-1 9-42-16,20 2-36 16,0-3-26-16,26 4-25 15,19-8-23-15,8-8-20 16,18-2-19-16,13-11-11 0,8-12-18 15,5-7-4-15,8-7 3 16,-14-8 7-16,-7-7 15 16,-5-3 10-16,-21-5 19 15,-19 4 17-15,-13 1 10 0,-26 3 3 16,-7 3 2-16,-12 5-14 16,-8 6-65-16,-5 5-140 15,5 3-196-15,1 3-316 16,6 1-167-16,14 0-73 0,7-4 13 15,11-4 108-15,21 0 181 16</inkml:trace>
  <inkml:trace contextRef="#ctx0" brushRef="#br0" timeOffset="2720.6387">19509 2034 157 0,'12'-23'506'0,"-12"4"85"16,0-6 72-16,-12 3 72 0,-8 0-169 15,-6 0-91-15,-7 4-70 16,1 2-50-16,-15 2-53 0,2 3-51 16,-1 7-50-16,-11 8-51 15,-9 4-35-15,7 6-28 16,7 5-20-16,0 7-17 15,20 3-18-15,19 4-13 0,26-1-13 16,25 1-9-16,27 4-11 16,14-8-4-16,18 4-8 0,-5-4-2 15,5 1-1-15,-12-1 3 16,-20 1 9-16,-19-1 10 16,-26 1 14-16,-20-5 16 15,-26 1 12-15,-20-4 13 16,-19-1 7-16,-6-1 2 0,-14-11-3 15,0 3-4-15,6-8-10 16,8-12-8-16,26-2-13 16,18-9-11-16,27-6-12 15,33-9-19-15,19 1-14 0,13-7-13 16,19 3-36-16,1 1-49 16,0 3-78-16,0 4-100 15,-14 0-111-15,-12 3-165 16,-7 7-169-16,-13 5-54 0,-13 3 23 15,-13 3 81-15,-6 4 108 16,-7 4 169-16</inkml:trace>
  <inkml:trace contextRef="#ctx0" brushRef="#br0" timeOffset="4239.0155">21366 1949 205 0,'6'-4'417'15,"-6"-3"57"-15,6 3 45 0,-6-3-49 16,7 3-102-16,-7 0-62 15,0-2-37-15,0 2-26 0,0 0-11 16,0-3-17-16,7 3-17 16,-7-4-15-16,6 5-7 15,-6-1-4-15,0 1-7 16,0-2-5-16,0 5-15 0,0 0-21 16,0 0-24-16,0 0-21 15,0 0-14-15,0 5-15 16,-6-5-6-16,6 3 1 0,-7 1 4 15,7-1-1-15,0-3-3 16,-7 4 0-16,7-4-1 0,-6 0-7 16,6 4-5-16,-6-4-8 15,-1 0-3-15,0 0-6 16,1 0-8-16,6 0-1 16,-7 0-1-16,7 0-2 0,-6 0-3 15,6 0-4-15,0 0 2 16,-6 4 5-16,-1 7 9 0,7 3 12 15,0 5 13-15,0 10 12 16,0 7 5-16,0 8 1 16,0 4-11-16,-7 3-11 15,7 4-8-15,0-4-10 0,0 0-2 16,0-7-6-16,0-3 1 16,7-7-14-16,-7-5-29 15,0-3-48-15,0-6-77 16,-7-4-125-16,1-6-175 15,6-6-285-15,0-4-141 0,6-7-38 16,1-7 26-16,12-5 100 16,8-3 163-16</inkml:trace>
  <inkml:trace contextRef="#ctx0" brushRef="#br0" timeOffset="5317.2826">22720 1919 50 0,'8'0'184'0,"-2"0"13"0,-6 0 17 16,0 0 16-16,0 0 3 15,0-4-8-15,0 4-14 0,0 0-14 16,0-2-14-16,6 2-21 16,-6-4-10-16,0 4-5 15,0-4 2-15,0 4-2 16,0-4-7-16,0 4-1 0,0-3-10 16,0 3-7-16,0-4-10 15,0 4-1-15,0 0 7 0,0 0 4 16,0-4 15-16,0 4 11 15,0 0 14-15,0 0 4 16,0-4-4-16,0 4-8 0,0 0-20 16,0-3-20-16,0 3-26 15,0-4-24-15,0 4-17 16,0 0-9-16,0 0-10 0,0 0-8 16,-6 0 3-16,6 7 21 15,-6 5 30-15,-2 3 18 16,8 10 18-16,-6 4 15 0,0 4-3 15,6 7-20-15,-7 4-35 16,7-4-23-16,7 5-19 16,-7-9-18-16,0-2-25 15,6-5-43-15,-6-4-74 0,6-6-120 16,-6-5-152-16,8-3-210 16,4-7-194-16,8-11-74 15,-1-5 14-15,7-5 87 0,-6-6 136 16,6-3 204-16</inkml:trace>
  <inkml:trace contextRef="#ctx0" brushRef="#br0" timeOffset="5768.8434">23060 2065 73 0,'13'-17'426'16,"-1"3"74"-16,2-6 58 0,-2 3 48 16,8-6-126-16,6 5-74 15,1 4-45-15,-1-1-39 16,6 1-30-16,1 10-30 0,-7 0-34 15,7 8-37-15,-7 6-25 16,-1 9-12-16,-5 2-10 16,-7 8-11-16,-13 5-10 15,0 3-14-15,-13 3-15 0,-7 4-15 16,-12-1-16-16,-7 1-11 16,0-3-9-16,-14 0-5 15,7-9-8-15,8 1-4 16,5-7-1-16,7-8-8 0,13-4-4 15,20-2-7-15,12-8-3 16,20-4-3-16,26-4-4 16,14-8 0-16,12-2 4 15,0-1 0-15,-6 1 1 0,-7-1 0 16,-7 1 2-16,-18 2 1 16,-1 5-5-16,-13 0 1 15,-13 0 0-15,0 3 0 16,-6 0-8-16,-7 1-30 0,-7-2-59 15,-6 3-92-15,0 2-125 16,-6-7-129-16,-7 3-186 16,-7 0-181-16,7-4-48 0,0 1 31 15,7 1 92-15,-8-2 117 16,14-4 184-16</inkml:trace>
  <inkml:trace contextRef="#ctx0" brushRef="#br0" timeOffset="6320.1644">25294 1861 83 0,'7'-15'459'0,"0"4"101"15,-7 4 94-15,-7 0 81 16,0 3-121-16,-5 4-70 16,-2 7-38-16,2 7-57 15,-8 9-65-15,1 2-62 0,-1 8-68 16,14 4-76-16,-1-1-64 15,7 6-41-15,0-6-29 0,7-4-16 16,-1 1-14-16,-6-4-21 16,6-2-30-16,-6-5-42 15,-6-5-63-15,0-2-93 16,-8-4-120-16,8-3-108 0,-7-8-124 16,7-5-159-16,6-5-58 15,6-9 27-15,13-2 89 16,13-12 103-16,2-5 140 0</inkml:trace>
  <inkml:trace contextRef="#ctx0" brushRef="#br0" timeOffset="6634.6207">25653 1813 87 0,'26'-19'444'16,"-6"9"78"-16,-7 3 88 16,-1 7 82-16,2 3-129 0,-8 5-91 15,8 6-53-15,-2 5-54 16,8 2-67-16,5 4-72 15,15 9-57-15,5-1-45 0,8-4-31 16,5 8-17-16,1-8-10 16,-6 5-4-16,-2-9 1 15,-11 5 2-15,-8-5 6 16,-13 1 6-16,-12-1 1 0,-7-3-5 16,-13 1-8-16,-7-6-11 15,-12 5-14-15,-7-7-13 0,-6-1-18 16,-8-2-24-16,1-5-51 15,-1-3-87-15,2-8-138 16,5-8-157-16,7 3-224 16,13-14-163-16,13-3-50 0,13-7 30 15,0-4 110-15,7-2 140 16</inkml:trace>
  <inkml:trace contextRef="#ctx0" brushRef="#br0" timeOffset="6911.0482">25783 1890 6 0,'-19'-11'415'16,"5"8"87"-16,8-6 62 16,12-1 63-16,14 3-101 0,13-5-91 15,26-2-54-15,19-1-45 16,20-2-27-16,12-2-34 16,1 1-33-16,6-1-24 15,-6 2-19-15,-13-2-15 0,-20 4-18 16,-6 3-14-16,-13 2-23 15,-14-1-31-15,-6 7-28 16,-13-2-41-16,-6 1-61 0,0 2-108 16,-20-1-169-16,0 1-221 15,-27 3-252-15,-5 0-118 16,-14 0-28-16,-7 0 57 0,-4 3 143 16,-16 1 207-16</inkml:trace>
  <inkml:trace contextRef="#ctx0" brushRef="#br0" timeOffset="8453.1312">10862 886 236 0,'-20'4'412'0,"-6"0"50"15,-7 3 41-15,7 4-60 0,-13 3-111 16,7 1-63-16,-1 8-30 0,7 2-20 15,-7 1-15-15,14 3-17 0,6 0-18 16,7 0-22-16,6 0-26 16,12 0-23-16,14-6-17 15,13 0-18-15,7-6-15 16,19-5-10-16,0-2-1 0,7-6-1 16,0-8 0-16,-1 1 12 15,-6-4 10-15,-6-5 12 0,-6-5 8 16,-8-2 11-16,-6-4 3 0,-20-2-8 15,1-4-5-15,-20 4-6 16,-6-1-5-16,-14-1-9 0,-6 2-9 16,-13 3-9-16,-6 1-9 0,-1-2-8 15,-7 5-13-15,2 7-21 16,-1-4-38-16,5 8-65 0,9-1-90 16,-1 2-103-16,6 2-102 15,7 0-125-15,13 8-150 0,6 0-48 16,1 6 31-16,12 1 71 0,14 1 89 15,0-2 130-15</inkml:trace>
  <inkml:trace contextRef="#ctx0" brushRef="#br0" timeOffset="8899.135">13461 736 146 0,'-19'-14'458'0,"-1"2"62"16,-6 5 47-16,7 3 25 0,-1 1-159 15,-6-1-86-15,7 8-37 16,-1-1-9-16,7 13-8 0,-6-3-12 16,5 10-18-16,8 2-34 15,-7 5-41-15,7 3-46 0,-1 0-37 16,-6 4-34-16,7-1-29 0,-2 0-35 15,8 1-40-15,-6 0-51 16,0-7-66-16,0-1-78 0,-1-8-112 16,0-5-114-16,1-3-180 15,6-1-92-15,0-8-8 0,13-1 41 16,0-3 91-16,13-7 117 0</inkml:trace>
  <inkml:trace contextRef="#ctx0" brushRef="#br0" timeOffset="9416.9578">15214 722 126 0,'-12'-7'472'0,"5"-1"59"0,-6 4 46 16,6-3 31-16,14-4-192 16,-1 0-131-16,14 0-61 0,0 0-36 15,5 4-31-15,-5-4-23 16,12 3-18-16,-5 5-21 0,-1-1-27 15,6 0-15-15,1 8-4 0,-7 0 1 16,0 3 1-16,0 3 5 0,-13 5 3 16,-7 4-2-16,-6 6-2 15,-6 1 3-15,-14 8 2 0,-12-2 3 16,-7 1 3-16,0 3 15 16,-13 1 12-16,6-4 15 0,-6-4 19 15,0-3 7-15,13-1 1 0,0-3-13 16,6-7-16-16,7 0-25 0,6-4-27 15,14-4-21-15,6 1-12 16,19-5-17-16,14-6-35 0,13 0-47 16,12-2-74-16,1-6-110 15,12-3-131-15,-6-4-186 0,0-1-186 16,-6-3-67-16,-6-4 11 0,-1 8 77 16,0-4 112-16,7 1 186 15</inkml:trace>
  <inkml:trace contextRef="#ctx0" brushRef="#br0" timeOffset="9872.7151">17182 655 137 0,'0'-15'498'15,"20"9"59"-15,-1-2 34 0,21-3 21 16,-1 5-204-16,13-2-143 16,-1 4-95-16,2 1-48 0,-7 3-20 15,-1 3-17-15,-6 3-9 0,-13 2-17 16,-6 7-11-16,-14 4-7 16,-6-1-5-16,-20 4 1 0,-5 3 5 15,-8-3 8-15,-6 1 6 0,0-2 8 16,-7 1 1-16,7-3-1 15,7-5-13-15,5 1-9 0,8-4-12 16,12-3-15-16,7 3-4 16,14-5-7-16,12 2 3 0,13-1-5 15,0 1-2-15,7-1 4 0,-1 4 3 16,-6-4 4-16,0 1 5 16,-12 3 12-16,-8-4 11 0,-6 4 3 15,-13 0 2-15,-13 4-1 0,-14-5-3 16,-5 5-11-16,-7-1-38 0,0-2-57 15,-7-1-91-15,7-4-108 16,13-3-195-16,0-1-185 0,7 1-75 16,12-8-1-16,7-3 58 15,7 0 87-15</inkml:trace>
  <inkml:trace contextRef="#ctx0" brushRef="#br0" timeOffset="10333.83">19150 634 158 0,'6'-11'514'0,"-6"7"82"15,0 0 59-15,-6 0 56 16,-7 4-165-16,6 4-93 0,1 4-58 15,-7 3-31-15,0 3-26 16,6 1-31-16,1 3-54 0,-1 4-60 16,1 0-54-16,12 4-52 0,1-1-35 15,-1 1-17-15,7-4-17 0,7-3-16 16,-7-2-15-16,6-1-7 16,8-6-6-16,-1-6-16 0,6 0-11 15,1-8-10-15,6 0-5 16,-7-6-4-16,-6-6-2 0,1 2 9 15,-1-4 13-15,-14-1 18 0,2 1 30 16,-1 3 27-16,-7 4 23 16,1 5 10-16,0 2 13 0,-7 4 4 15,0 4-8-15,0 2-16 0,0 9-14 16,6 0-32-16,0 3-65 16,8 0-80-16,-8 4-118 0,7-7-126 15,-6-1-170-15,-1-2-197 0,7-5-65 16,-7 4 13-16,-6-4 76 0,0-3 106 15,7-1 162-15</inkml:trace>
  <inkml:trace contextRef="#ctx0" brushRef="#br0" timeOffset="10685.539">21261 560 410 0,'7'-7'640'0,"-1"7"66"0,1 3 49 16,-7 6-9-16,0-2-214 0,6 3-151 15,8 5-85-15,-2 3-37 16,8 1-25-16,13-1-25 0,5 0-29 16,9 0-37-16,-2 4-30 0,1-4-17 15,-1 1-6-15,-6-1-5 16,-13 1-2-16,-6 3 2 0,-8-4 6 15,-12 1-3-15,-12-2-9 0,-8 3-8 16,-19-3-11-16,0-2-12 16,-13-1-17-16,-1 1-17 0,-5 0-25 15,6-4-38-15,0 0-50 0,-1 0-98 16,8-7-164-16,6-1-200 16,0-6-265-16,6-5-119 0,13-7-33 15,14-3 54-15,12 0 140 16,8-4 194-16</inkml:trace>
  <inkml:trace contextRef="#ctx0" brushRef="#br0" timeOffset="10883.4652">21254 630 310 0,'0'-7'564'0,"0"3"89"0,14 0 70 15,-1 0-12-15,7 2-162 0,12-6-129 16,7 4-110-16,13-3-82 0,13-1-73 15,7-2-96-15,13 3-129 16,-7-2-139-16,6-5-159 0,-5 6-226 16,-8-2-132-16,-12-1-31 0,-19 7 45 15,-15-3 88-15,-18-1 130 16</inkml:trace>
  <inkml:trace contextRef="#ctx0" brushRef="#br0" timeOffset="11659.845">23451 640 268 0,'0'-10'468'0,"-14"3"60"16,2-1 53-16,-2 2-31 16,-12 6-108-16,1 6-44 0,-15 5-14 15,-5 8 3-15,-8 3 3 0,7 7-16 16,-5 7-46-16,5 5-61 15,1 3-61-15,19 4-58 0,6-1-55 16,13 0-38-16,7-3-27 16,13-7-16-16,13-4-9 0,0-4-9 15,13-7-4-15,7-7-4 0,7-3-3 16,-2-10 2-16,2-2-2 16,-1-2 6-16,-13-6 6 0,-13-7 3 15,-6 1 2-15,-8-1-1 0,-18 1 3 16,0-5-4-16,-14 4-2 15,-13 4 1-15,1 1-4 0,-14 6-12 16,-6 0-28-16,0 8-31 0,6 0-59 16,-6 3-85-16,6 3-103 15,8-2-109-15,5 3-160 0,13-1-155 16,14-1-44-16,12-3 30 16,14-2 81-16,19-4 106 0</inkml:trace>
  <inkml:trace contextRef="#ctx0" brushRef="#br0" timeOffset="12172.765">26194 549 438 0,'0'-3'574'0,"-14"-1"90"16,8 0 75-16,0 0-64 0,-1 1-152 16,7 3-109-16,0-4-91 0,7 4-78 15,5-3-70-15,15 3-53 16,12-5-43-16,6-1-36 0,2-2-20 15,11 5-10-15,-6-5-8 0,0 2-5 16,-7-2 5-16,-11 4 11 16,-9 1 18-16,1-1 24 0,-12 4 26 15,-2-4 21-15,-5 4 3 16,-7 0-7-16,-7 0-10 0,-5 8-18 16,-8-1-15-16,0 7-9 0,-5 5-1 15,-2 2 5-15,-5 5 2 0,6 0-1 16,-7 7-5-16,13 0-9 15,-6 3-5-15,0 1-11 0,7-1-7 16,-1 1-11-16,8 0-20 16,-2 0-32-16,8-8-52 0,-1 4-79 15,1-3-105-15,-1-9-119 0,0-3-113 16,-5-3-178-16,5-3-125 16,-6-5-17-16,0-4 56 0,0-6 98 15,6-2 112-15</inkml:trace>
  <inkml:trace contextRef="#ctx0" brushRef="#br0" timeOffset="12429.4311">25673 865 433 0,'-33'3'553'16,"13"1"52"-16,8-4 44 0,18 4-83 15,13-8-147-15,27 0-103 16,19 1-75-16,14-9-41 0,12 2-37 16,13-2-36-16,1 1-49 0,5-3-57 15,-5 3-63-15,-14 0-80 16,0 0-91-16,-20-1-109 0,-6 6-186 16,-6-5-124-16,-26 3-32 15,-7 4 26-15,-6-3 63 0,-14 0 94 16</inkml:trace>
  <inkml:trace contextRef="#ctx0" brushRef="#br0" timeOffset="14500.1493">28474 788 145 0,'7'0'415'0,"-1"0"53"0,1 0 39 16,-7 0-30-16,7 0-126 0,-1-4-95 15,0 0-58-15,8-3-31 16,5-5-20-16,7 2-7 0,-6-1 2 16,6-4 7-16,-7 0 9 0,1 1 5 15,-8-5 6-15,2 1 3 16,-8 4-9-16,-6-1-7 0,-6 0-9 16,-8 1-10-16,2 3-16 0,-8 3-23 15,-13 0-19-15,1 6-23 16,-7-3-20-16,-13 5-18 0,0 5-10 15,0 1-6-15,-1 6 0 0,8-1-5 16,-1 3-1-16,14 1 0 16,6 0 4-16,13 3 0 0,19 0 1 15,7 0 2-15,19 5 1 16,8-1-3-16,12-5-7 0,6 2 0 16,1 3-7-16,6 0-2 0,1 0 0 15,-15-3-1-15,-4 2 2 0,-15-6 1 16,1 3 5-16,-21 1 3 15,-12-1 2-15,-12-4 5 0,-8 5 3 16,-13-7 3-16,-6 2 11 16,-7-3 8-16,-5 0 14 0,5-4 9 15,1-4 9-15,-2 1 0 0,9-8-8 16,11 1-19-16,1-4-30 16,20-4-36-16,6-5-36 0,20-1-36 15,6-6-37-15,13 5-28 0,0-8-32 16,7 5-28-16,-1-2-32 15,-13 1-39-15,7 5-40 0,-13-2-74 16,1 4-117-16,-21 8-60 0,-6 0-1 16,-6 3 36-16,-7 8 60 15,-7-1 105-15</inkml:trace>
  <inkml:trace contextRef="#ctx0" brushRef="#br0" timeOffset="15033.8057">27940 1688 4 0,'7'-15'408'0,"-1"1"76"16,1 3 64-16,-7 0 72 16,0 1-95-16,0 2-86 0,0 1-74 15,0 3-43-15,0 4-22 16,0 11-25-16,-7 4-29 16,7 7-17-16,-6 3-6 15,6 8-20-15,0 4-35 0,0 0-45 16,0 3-41-16,0-4-36 15,0 1-39-15,0-4-46 0,0-4-63 16,0-4-84-16,0-2-109 16,0-5-112-16,6-3-137 15,1-4-181-15,-1-7-60 16,0-8 22-16,14-3 74 0,0-7 95 16,12-9 146-16</inkml:trace>
  <inkml:trace contextRef="#ctx0" brushRef="#br0" timeOffset="16349.9684">28429 1710 266 0,'7'-3'315'0,"-1"-1"7"0,0 1-19 15,0-1-31-15,2 0-47 16,-8 0-40-16,6 1-31 16,-6 3-22-16,6-4-23 0,-6 4-7 15,0-3-8-15,7 3-4 16,-7 0-6-16,0-5-9 16,0 5 4-16,0 0 0 0,0 0 0 15,0-2-3-15,0 2-2 16,0 0-2-16,0 0-5 0,0 0-11 15,0 0-6-15,0 0-5 16,0 0-10-16,0 0-5 16,0 0-7-16,0 0-4 0,0 2-5 15,-7-2-1-15,7 0-2 16,0 0-3-16,0 0 0 16,0 0 1-16,0 0 1 0,0 0-2 15,0 0-4-15,0 0-1 16,0 0 5-16,0 0-1 15,-6 0-3-15,6 0 6 0,0 0 7 16,0 0 12-16,-6 0 6 16,6 0 8-16,0 0 6 15,-8 0 1-15,2 5-2 0,0-5 1 16,-7 7 3-16,-7 0 5 16,-6 4 14-16,0 7 18 15,-7 5 17-15,1 2 7 0,6 0-2 16,7 2-9-16,-1-2-11 15,6 5-17-15,8-5-14 0,6 1-10 16,14-1-10-16,5-3-2 16,13 1-9-16,8-6-4 15,5 3-5-15,14-6-6 16,6-3-5-16,7-5-5 0,-1-1-2 16,8-10-2-16,-8-1 0 15,1-5-1-15,-7-3-1 16,1-6 4-16,-15-6 1 0,-5 1 0 15,-13-4-3-15,-13-7 2 16,-8 2 11-16,-18-2 19 16,-14 0 30-16,-13 2 28 0,-5 5 17 15,-15 0 12-15,-12 2-5 16,0 10-21-16,-13 3-31 16,-7 2-40-16,-7 9-53 0,15-1-92 15,4 4-167-15,15-4-238 16,19 4-247-16,26-4-120 15,13 1-33-15,19-1 44 16,14 0 142-16,7-2 227 0</inkml:trace>
  <inkml:trace contextRef="#ctx0" brushRef="#br0" timeOffset="19161.8074">1380 2201 63 0,'-32'-29'503'0,"-1"7"73"16,7 10 69-16,7 9 88 15,13 18-62-15,6 19-148 16,19 9-73-16,7 15-41 16,13 12-47-16,7 3-74 0,13 0-88 15,-7 5-66-15,7-9-50 16,-8-3-37-16,-5-7-47 15,-7-7-57-15,-6-9-63 16,-13-6-76-16,-14-8-112 16,-6-11-115-16,-20-14-118 15,-6-8-146-15,-7-14-75 0,1-11 2 16,-7-14 74-16,-6-13 98 16,-1-10 133-16</inkml:trace>
  <inkml:trace contextRef="#ctx0" brushRef="#br0" timeOffset="20426.6717">1309 2282 375 0,'-6'-26'455'0,"6"12"71"16,12 6 69-16,2 13-85 15,12 9-101-15,7 4-60 16,5 12-46-16,9-1-57 16,4 1-58-16,8-1-50 15,-7-12-38-15,1-2-23 0,-2-8-19 16,8-9-8-16,-13-14-13 15,-1-5-29-15,-13-5-33 16,-5-7-32-16,-7-4-19 16,-20 0-12-16,0-3-3 0,-14 4 27 15,8 3 33-15,-7 4 29 16,7 10 19-16,-2 8 23 16,16 15 33-16,-2 6 25 15,13 16 11-15,7 10 14 16,20 9 12-16,-1 2-2 0,14 4-19 15,0 2-27-15,6-7-20 16,0-1-13-16,-7-9-15 16,-5-3-11-16,-7-7-10 15,-1-8-13-15,-6-3-26 16,1-15-33-16,-1-8-35 16,-1-9-62-16,-11-10-56 15,-8-13-39-15,-12 0-7 16,-1-4 20-16,-6 1 43 0,-6 2 95 15,6 7 101-15,-7 5 72 16,-6 12 43-16,7 5 42 16,-7 8 28-16,6 11 3 0,-6 12-18 15,7 3-9-15,6 12-6 16,6 2-19-16,14 0-31 16,-1-3-37-16,13-4-24 15,8-4-24-15,-1-5-12 16,13-6-21-16,7-14-26 15,6-7-24-15,-6-8-35 0,-8-10-31 16,-11-5-35-16,-21-6-31 16,-12-1-7-16,-14 1 16 15,-12 0 33-15,-1 2 49 16,8 8 49-16,-8 4 43 16,7 8 28-16,-1 3 7 0,8 3-6 15,6 8-33-15,0 3-39 16,13 2-26-16,7-2-14 15,0-3-4-15,5 0 0 16,8 0 15-16,-8-3 26 0,8-5 23 16,-13 2 13-16,0-2 10 15,-8-4 6-15,2 5 10 16,-1 0 5-16,6 4 12 16,0 3 18-16,8 3 13 0,-1 4 5 15,0 3-2-15,7 2 0 16,-7-1-10-16,0 0-16 15,0-3-11-15,-7-2-3 0,1-1-6 16,-1-5 2-16,1-5-1 16,0-1-11-16,-1-10-12 0,0-1-20 15,-6-9-15-15,-6 0-11 16,-7 1-7-16,-7-1 8 16,1 4 19-16,-7 0 29 0,0 4 19 15,6 7 7-15,7 3 19 16,0 12 37-16,14 7 36 0,-2 11 35 15,8 12 37-15,-1 9 40 16,14 8 18-16,13 12-12 16,-1-1-26-16,14-1-38 15,-1 2-29-15,-5-5-34 0,6-9-31 16,-14-6-21-16,-6-6-12 16,-6-11-7-16,-7-8-16 15,-1-14-17-15,2-8-32 16,-14-19-47-16,6-8-60 0,-5-17-51 15,-8-7-43-15,-6-11-28 16,-6-5 2-16,-21 2 28 0,-5 0 55 16,-7 2 73-16,-1 13 85 15,2 6 74-15,-1 8 40 0,13 11 26 16,-1 6 4-16,7 17-9 16,14 6-26-16,0 10-22 15,12 9-6-15,14 6-5 16,6 0-7-16,7-2-11 0,6 0-12 15,-7-9-9-15,14-3-10 16,-7-5-11-16,6-1-23 0,1-10-38 16,-1-1-55-16,1-9-69 15,-7-3-72-15,1-1-69 0,-7-6-66 16,-8 2-93-16,-5 6-104 16,-7-2-32-16,-13 5 18 15,0 3 49-15,-7-1 72 0</inkml:trace>
  <inkml:trace contextRef="#ctx0" brushRef="#br0" timeOffset="20788.0516">4775 1560 141 0,'8'-29'469'0,"-8"4"82"15,-8 6 56-15,8 5 30 0,-12 6-147 16,5 5-85-16,0 14-53 16,1 7-49-16,12 7-35 15,14 11-36-15,13 10-52 0,19-2-53 16,19-1-48-16,2 1-30 16,4 0-20-16,2-4-13 15,-14-3-6-15,-6-4 2 0,-21-3 11 16,-18-1 16-16,-13-4 12 15,-20-4 10-15,-27-2 3 0,1-4-3 16,-19-3-26-16,-7-10-60 16,6-2-97-16,0-7-132 0,7-8-139 15,19-11-216-15,14-3-156 16,19-11-49-16,13 0 35 16,13-8 96-16,7 1 123 0</inkml:trace>
  <inkml:trace contextRef="#ctx0" brushRef="#br0" timeOffset="21300.4915">5148 1681 170 0,'38'0'414'0,"1"7"85"15,-6 8 64-15,-1 7 34 16,8 8-154-16,-1 3-105 16,0 0-83-16,-7-1-62 0,1-6-41 15,6-4-35-15,-6-4-28 16,-7-10-20-16,-1-5-12 0,-5-6-8 16,-7-5-14-16,-13-2-21 15,-13-9-30-15,-7-4-25 16,-12 2-25-16,-1-1-15 0,-5 0-7 15,-1 4 2-15,6-1 12 16,13 9 19-16,0 3 18 0,14 7 0 16,6 3-16-16,6 1-15 15,8-1-6-15,5 4-3 16,7-7-1-16,0-3 3 0,7-4-3 16,-1-8-4-16,8-6-2 15,-15-6 1-15,8-6-2 16,-13-3 6-16,-7-4 24 0,-6-1 37 15,-1 1 44-15,-6 6 34 16,6 5 22-16,8 11 48 0,5 11 49 16,13 10 29-16,21 11 2 15,5 17-4-15,14 9-6 0,0 4-40 16,-1 4-48-16,-6 0-38 16,-12-5-32-16,-1-9-13 15,-19-2 26-15,-7-6 39 0,-13-9 24 16,-13-5 11-16,-7-9 6 15,-6-6-22-15,0-11-71 0,-7-9-97 16,14-6-85-16,6-11-77 16,20-1-53-16,19-3-23 15,6 0-4-15,7 4 0 0,0 7-13 16,-6 12-55-16,-7 2-94 16,-20 12-51-16,-19 7-9 15,-26 7 30-15,-19 8 62 0</inkml:trace>
  <inkml:trace contextRef="#ctx0" brushRef="#br0" timeOffset="21697.7463">1485 3191 180 0,'-247'84'464'15,"32"-7"44"-15,32-16 32 16,40-8 18-16,25-10-204 0,41-10-93 16,31-7-26-16,46-7-7 15,58-17-7-15,72-11-5 16,118-21-20-16,124-25-24 16,149-30-32-16,104-28-20 15,66-19-13-15,6-12-15 16,-58 6-7-16,-59 5-7 0,-66 17 5 15,-76 21 16-15,-67 7 13 16,-65 17 10-16,-45 10 3 16,-46 10-7-16,-33 10-19 15,-32 5-35-15,-33 9-39 0,-32 6-60 16,-20 2-96-16,-26 8-144 16,-20 4-217-16,-25 3-247 15,-33 4-119-15,-20 7-27 0,-19 2 47 16,-26-3 119-16,-7 5 205 15</inkml:trace>
  <inkml:trace contextRef="#ctx0" brushRef="#br0" timeOffset="22826.5719">1453 909 43 0,'-20'7'405'16,"1"3"57"-16,-7 2 53 0,-1 2 60 16,-11-2-121-16,-2 2-58 15,-5-3-30-15,-1 1-2 0,1-3-14 16,-2-1-25-16,9-8-48 16,5 0-54-16,1-8-52 0,12-1-51 15,7-7-38-15,7-2-37 16,12-4-21-16,7 0-18 0,19-4-11 15,8 1-4-15,11 2-9 0,2 5-1 16,6 7-3-16,6 0 1 16,-7 11 4-16,1 11 3 0,-14 8 6 15,-5 7 4-15,-8 14-1 0,-19 7 1 16,-19 8-6-16,-14 4 11 16,-13 3 23-16,-6-7 33 15,-19 0 28-15,-1-4 22 16,-6-3 18-16,6-8-3 15,7-7-20-15,13-4-29 0,13-6-26 16,20-8-17-16,26-5-16 16,25-6-22-16,20-8-34 15,32-3-57-15,14-8-71 16,13-2-90-16,0-6-93 0,-1-2-84 16,-11-2-69-16,-9-5-70 15,-11 1-64-15,-14 2-29 0,-13-3 41 16,-12 3 65-16,-8-4 84 15,-5 4 113-15</inkml:trace>
  <inkml:trace contextRef="#ctx0" brushRef="#br0" timeOffset="23286.907">2430 967 291 0,'-13'-8'429'16,"6"1"52"-16,1 0 28 16,6 3-86-16,-7 1-107 0,7-1-69 15,0 4-42-15,0 4-12 16,0-1 9-16,7 8 18 0,-7 1 14 15,6 5 3-15,1 3-9 16,12 5-20-16,-5 0-35 0,12 4-44 16,-1 1-38-16,8 3-29 15,-7-4-18-15,14 5-16 16,-15-2-13-16,8-3-14 0,-7 0-20 16,0-7-23-16,0-3-13 15,-6-9-11-15,12-5-24 16,-5-10-12-16,-1-5 0 15,6-9 8-15,1 2 8 0,-1 1 10 16,1 5 17-16,6 1 20 16,7 2 25-16,5 4 21 0,8 1 9 15,-7 3 12-15,7-4 22 16,-7 4 28-16,-6-3 32 0,-20 3 53 16,-6-4 40-16,-20 1 15 15,0-6 7-15,-14 3-15 16,-5-2-28-16,-1-3-56 0,-6-3-48 15,-6 3-27-15,-7-5-29 16,6 2-24-16,1-1-37 0,12 1-53 16,0 3-78-16,14-4-111 0,-7 4-114 15,19-7-113-15,14 0-149 16,19 0-121-16,13-5-14 0,6 1 65 16,8 0 91-16,-1 1 111 15</inkml:trace>
  <inkml:trace contextRef="#ctx0" brushRef="#br0" timeOffset="23955.7994">3662 839 151 0,'-7'-8'411'0,"-6"5"63"0,-13 3 59 16,0 7 13-16,-1 4-114 16,2 8-69-16,5-2-48 0,0 10-38 15,14 2-42-15,6 0-54 16,6 5-60-16,14-5-54 0,6-4-41 16,7 0-24-16,6-10-15 0,7-4-4 15,-1-7-2-15,-6-4 5 16,7-8 5-16,-7-3 0 0,-7-4 3 15,-6-2-1-15,-6-5 2 0,-7 3 5 16,-13-3 20-16,0 4 21 0,0 7 18 16,0 0 6-16,-6 7 4 0,-1 4-4 15,1 4-13-15,6 7-14 16,0 0-13-16,6 7-4 0,7-4-1 16,1 2 1-16,12-5-4 0,-1-4-5 15,1 0-19-15,13-7-43 16,-6-4-59-16,13-3-68 0,-8-7-53 15,2-5-45-15,-7-3-22 0,-7 1 12 16,-7-5 39-16,-13 4 50 16,-6 0 49-16,-13 0 56 0,1 3 55 15,-8 5 43-15,6-1 32 0,-5 8 18 16,6-1 6-16,0 5-9 0,7 3-17 16,6 3-18-16,0-3-9 15,19 4-5-15,7-8-1 0,7 1 2 16,6-5-6-16,0-2 3 0,14-2-2 15,-15-5 3-15,1-2 6 0,1 1 17 16,-15-1 30-16,1 4 21 0,-6 1 22 16,0 3 7-16,-7 3-1 15,7 1-6-15,12 11 9 0,7 3 20 16,13 11 24-16,7 12 22 0,0 7 25 16,-1 14 1-16,0 7-23 0,-5 8-39 15,-7 0-21-15,-7 0-1 16,-7-3 16-16,-19-9 26 15,-6-2 19-15,-21-8 19 0,-12-7 3 16,-19-5-14-16,-1-6-33 16,-13-8-36-16,-12-10-27 15,6-12-36-15,0-7-48 0,19-12-52 16,20-9-57-16,33-12-63 0,18-4-86 16,21-7-101-16,19 1-102 15,7 6-173-15,0 0-166 0,-7 8-53 16,-13 7 27-16,-19 4 78 0,-14 7 109 15,-12 8 197-15</inkml:trace>
  <inkml:trace contextRef="#ctx0" brushRef="#br0" timeOffset="28772.1806">1380 4100 467 0,'-19'-12'538'0,"6"1"39"0,0 11 50 15,1 8-51-15,12 7-157 16,12 6-87-16,1 8-38 16,13 4-19-16,0 5-44 15,7-2-62-15,7-4-60 16,-8 2-42-16,1-5-56 15,-7 0-75-15,-1-3-81 16,-18-4-85-16,0-8-99 16,-14 1-146-16,-6-7-156 0,0-8-42 15,0-12 19-15,0-2 49 16,-7-12 79-16</inkml:trace>
  <inkml:trace contextRef="#ctx0" brushRef="#br0" timeOffset="29244.63">1198 4081 360 0,'-25'-18'445'0,"5"2"52"16,14 2 31-16,-1 3-126 15,14-1-116-15,11 2-75 16,15-1-45-16,19 3-30 16,21 6-11-16,-2-3-10 15,14 5-3-15,0 7-1 16,-1 5-1-16,-6 5 5 15,0 10 5-15,-6 2 10 0,-13 8 14 16,-20 6 6-16,-19 9 5 16,-14 3-3-16,-20 0-1 15,-11-4 3-15,-7 4-4 16,-8-11-3-16,7-7-5 16,-5-8-10-16,-1-3-18 15,6-15-48-15,13-11-53 16,7-11-68-16,20-18-69 15,19-12-59-15,13-7-36 0,6-6 4 16,14-1 21-16,-7 3 45 16,1 12 72-16,5 11 84 15,1 10 75-15,12 9 57 16,1 12 37-16,6 10 12 16,-6 6-10-16,6 1-32 15,-6-1-56-15,-1 0-88 16,-12 1-117-16,-13-5-131 0,-20-3-132 15,-13-4-212-15,-7-2-183 16,-6-5-58-16,-19-8 34 16,-21-7 87-16,-11-11 110 15</inkml:trace>
  <inkml:trace contextRef="#ctx0" brushRef="#br0">2221 4052 193 0</inkml:trace>
  <inkml:trace contextRef="#ctx0" brushRef="#br0" timeOffset="29668.6955">2254 3802 38 0,'32'15'413'15,"1"3"87"-15,19 7 80 16,7 10 81-16,12 1-111 16,8 7-79-16,-1 1-67 15,-6-3-50-15,-1 0-53 16,-12-9-44-16,-7-6-30 0,-13-4 0 16,-6-7-3-16,-14-12-16 15,1-3-19-15,-13-11-30 16,-7-8-40-16,-14-6-50 15,-11-8-39-15,-1 0-31 16,-7 1-44-16,1 3-64 16,-2-2-109-16,2 10-147 15,5-5-196-15,8 12-226 0,13-5-95 16,19 1-10-16,-1 3 70 16,8-3 126-16,6 3 194 15</inkml:trace>
  <inkml:trace contextRef="#ctx0" brushRef="#br0" timeOffset="29853.3048">2951 3799 36 0,'6'7'428'0,"8"0"102"16,-1 8 104-16,19 7 107 0,1 0-85 15,6 3-105-15,0 5-74 16,0-4-83-16,7 2-93 16,-1 1-116-16,-5-2-142 15,-21-1-173-15,-6-4-166 16,-6-1-212-16,-14-6-205 15,7-7-96-15,0-8 6 16,-19-8 89-16,-1-10 117 16</inkml:trace>
  <inkml:trace contextRef="#ctx0" brushRef="#br0" timeOffset="30020.9194">2997 3730 400 0,'-32'-23'514'16,"-1"1"57"-16,1 4 33 15,5 3-114-15,7 4-220 0,8 0-186 16,5 5-172-16,7-2-231 16,19 4-150-16,14-3-73 15,13-5-2-15,-1-1 47 16,1 1 83-16</inkml:trace>
  <inkml:trace contextRef="#ctx0" brushRef="#br0" timeOffset="30628.9826">3160 3473 38 0,'-7'-14'411'15,"1"6"64"-15,6 0 47 0,13 4 77 16,7 8-66 0,12 8-56-16,13 6-22 0,8 11-7 15,-7 8-15-15,5 11-55 16,2-1-94-16,5 8-80 16,-5-5-69-16,5 2-56 15,-6-4-27-15,0-7-18 0,-7-5-12 16,-5 1-11-16,-7-11-14 15,-7-1-10-15,-7-7-16 16,-6-7-35-16,0-3-40 16,-7-12-39-16,-6-3-37 0,-6-7-41 15,-13-6-40-15,-7-5-8 16,-14-4 16-16,7-1 29 16,-12 5 50-16,7-2 72 15,-9 10 77-15,2 5 73 16,6 9 54-16,0 6 40 15,6 9 26-15,7 5 3 0,6 6-4 16,8 3-20-16,5-1-27 16,20 5-28-16,7-9-25 15,12-2-32-15,13-7-18 16,8-10-14-16,12-4-18 0,0-10-18 16,13-11-21-16,1-2-16 15,-1-7-26-15,-13-5-22 16,-13-4-3-16,-7 1 8 15,-19 0 21-15,-12 7 43 16,-8 0 51-16,-12 11 53 0,-8 4 38 16,-12 7 32-16,-6 7 19 15,-1 8 0-15,-6 7-10 16,13 10-16-16,7 1-20 16,12 8-21-16,7-1-23 0,20 4-30 15,6-4-38-15,13 1-39 16,7-9-59-16,-1-5-80 15,7-2-95-15,1-14-104 0,6-4-152 16,6-10-141-16,0-9-34 16,-7-10 28-16,-6-3 71 15,0-12 98-15</inkml:trace>
  <inkml:trace contextRef="#ctx0" brushRef="#br0" timeOffset="30878.2741">4808 3183 345 0,'0'-32'519'16,"0"6"55"-16,0 7 43 0,0 9-22 16,0 10-109-16,0 10-71 15,7 16-50-15,-7 11-15 16,13 13-13-16,13 13-59 16,0 10-68-16,0 11-48 0,7 8-44 15,-1 1-52-15,1-3-73 16,-14-2-98-16,-6-7-135 15,0 0-131-15,-19-12-197 16,-7-7-191-16,-13-7-66 16,-20-7 22-16,-6-11 90 0,-6-8 105 15,-15-7 184-15</inkml:trace>
  <inkml:trace contextRef="#ctx0" brushRef="#br0" timeOffset="31416.682">2254 4891 22 0,'-143'47'524'0,"32"-7"78"15,20-6 42-15,32-12 24 16,39-7-95-16,53-15-231 15,58-12-137-15,72-13-73 0,79-23-37 16,57-15-32-16,14-2-29 16,-13-1-54-16,-40 3-50 15,-38 8-50-15,-39 7-56 16,-41 9-56-16,-37 10-68 16,-46 6-39-16,-40 12-14 15,-46 11 13-15,-38 15 43 0,-38 4 77 16,-27 12 116-16,-20 6 105 15,-14 8 85-15,-11 2 69 16,5 5 43-16,8-5 12 16,24 1-19-16,27-5-25 0,27-5-15 15,32-13-10 1,38-3-7-16,40-11-8 0,53-11-2 16,38-11 7-16,40-15 22 15,31-6 39-15,8-9 40 16,-7-3 35-16,-20-4 25 15,-5 8 22-15,-34 0-19 0,-13 7-50 16,-26 8-61-16,-12-1-77 16,-28 8-120-16,-5 2-205 15,-13 6-294-15,-27-1-240 16,-6 7-125-16,-32-3-42 16,-7 3 45-16,-20 0 146 0,-6-2 257 15</inkml:trace>
  <inkml:trace contextRef="#ctx0" brushRef="#br0" timeOffset="40368.6632">30254 996 113 0,'-8'5'410'0,"-4"-5"37"15,5 2 24-15,1 2-4 16,6-4-156-16,0 0-94 0,0 0-34 15,0 3-9-15,0-3 3 0,0 5-9 16,0-5-2-16,0 3-10 16,0-3-16-16,6 4-11 0,-6 0-4 15,0-4-1-15,0 0-3 0,0 4 4 16,0-4 2-16,0 0-4 16,0-4-9-16,0 0-9 0,0-3-12 15,0-5-18-15,0-2-18 16,0-1-12-16,0-3-9 0,0 0-10 15,-6-1-6-15,-7-3-7 0,0 1-1 16,-1 2 3-16,-5 1 0 0,-7-1 1 16,6 5 3-16,-12-1 3 15,-1 8-6-15,-13-4-5 0,1 7-6 16,-1 0-4-16,-5 4-4 16,-8 4-4-16,0 3 1 0,0 5-1 15,1 2 1-15,-1 4 2 0,14 5-1 16,5-1-1-16,8-1 5 15,5 5-2-15,15-4 1 0,-2 0 1 16,14 0-1-16,0-7-2 0,14-1-6 16,6-3 1-16,12 1 1 15,7-10-3-15,13-2-4 0,13 0 0 16,-6-6 5-16,6-5-1 0,-6-1-3 16,0 2 3-16,-8-5 5 15,-11 1 6-15,-1 2 2 0,-13 1 13 16,-6 0 10-16,-1 7 7 15,-6-3 4-15,-6 7-3 0,5-3 1 16,-6 6 7-16,8 4 14 0,-1 8 17 16,0 8 13-16,0-2 8 15,7 9 4-15,-8 2-17 0,2 1-22 16,-8 1-24-16,7-2-16 16,-6-2-8-16,-7 3-8 15,0-7-17-15,6 3-40 0,-6-8-69 16,-6 2-107-16,6-4-139 15,-7-5-198-15,1-3-211 16,-1-4-82-16,-6-3 8 0,6-4 72 16,1-4 122-16,6 1 187 15</inkml:trace>
  <inkml:trace contextRef="#ctx0" brushRef="#br0" timeOffset="44516.5801">29947 1867 257 0,'0'-3'423'0,"7"-4"47"16,-7 3 30-16,6 1-89 15,7-1-111-15,0 0-84 16,14 0-48-16,5 1-35 0,7-1-19 16,13-3-12-16,13 0-14 15,0-4-9-15,7 3-7 0,-6 2 0 16,-9-2-4-16,-11 1-5 16,1 3-7-16,-15 0-6 15,-7 0-14-15,-11 1-11 16,-2-1-29-16,2 4-36 0,-8 0-45 15,-12 0-53-15,0 0-53 16,-14 0-69-16,0 4-77 0,-13 3-84 16,1 1-67-16,-7-1-11 15,-7 1 25-15,7-2 55 16,-13-2 85-16</inkml:trace>
  <inkml:trace contextRef="#ctx0" brushRef="#br0" timeOffset="45036.5995">29928 1838 173 0,'-14'0'251'15,"8"-3"0"-15,-7 3-44 16,7 0-53-16,-2 3-36 0,-4-3-11 16,6 4-11-16,-8-4 3 15,1 8 5-15,0-5 16 16,-6 5 5-16,-1 2 5 15,1 5 16-15,-7-3 9 0,6 3 14 16,-6-1 6-16,0 1 2 16,7-1 0-16,-1 1-1 0,7-1 4 15,6 1-3-15,7-1 2 16,13 1-3-16,14-4-3 16,11 4-5-16,8-5-20 15,20 2-15-15,-1-5-20 0,12-3-18 16,2 3-20-16,6-3-19 15,-8-1-16-15,2 1-4 16,-8 3-2-16,-6 1 12 0,-12 6 18 16,-15-2 20-16,-18 2 24 15,-7 5 14-15,-26-1 1 16,-13 4-12-16,-13-3-21 0,-19 1-23 16,-7 3-25-16,-8 0-16 15,2-6-12-15,-8-2-7 16,14-1-3-16,7 1-22 15,-1-7-37-15,14-2-61 16,6-1-72-16,-1-1-98 0,8-4-102 16,6 0-82-16,0-4-85 15,6-4-103-15,8 5-54 16,-2-5 30-16,8-3 67 16,6 0 82-16,0 1 111 0</inkml:trace>
  <inkml:trace contextRef="#ctx0" brushRef="#br0" timeOffset="53965.1197">10138 3447 15 0,'7'4'280'0,"-1"4"51"16,1-5 15-16,6 1-31 16,1-2-31-16,4 3-39 15,15-5-39-15,-7 0-29 16,0 0-20-16,7 0-9 0,-7 0-23 15,0 0-14-15,-7 0-10 16,1 0-7-16,0 0-8 16,-1 0-9-16,7 0 1 15,7 0-3-15,13 0-3 16,5 0-6-16,15-5-2 16,5 5-1-16,8-2 0 0,12 2-6 15,7 0-3-15,12-4-3 16,-5 1-7-16,5 3-9 15,1-4-10-15,-6 4-2 16,5 0-6-16,1 0-7 16,6 0-6-16,-6 4-3 15,0-4 0-15,0 3-2 0,-1-3 0 16,-5 4 1-16,-1-4 1 16,0-4 2-16,-12 1-1 15,5 3-2-15,-6-4 1 16,1 0 0-16,-7 0-4 15,-2-4-1-15,2 5 2 16,-6-1 0-16,-8 2 1 0,8 2-2 16,-8-5 3-16,8 2 14 15,5-1 6-15,1-1 2 16,6 2 3-16,0 0 4 16,8 3 2-16,-8-4-13 15,0 0-4-15,0 1 1 16,-1-1-2-16,3-4-6 15,-2 5-2-15,0-1 0 0,0-3 0 16,7 4-2-16,-1-1 1 16,1 0 1-16,7-3-3 15,-1 0 2-15,7 3-1 16,-7-3 1-16,0-1 6 0,0-3 3 16,0 5 8-16,7-2 0 15,0-4 2-15,-1 1-2 16,14 0-3-16,-7 0-3 15,1-3-5-15,-1 3 2 16,1-3 0-16,-7 2 2 0,-1 1-7 16,-12 0-3-16,0 4-1 15,-7 0-2-15,-7 0-3 16,1-1-6-16,-6 0 10 16,-8 1 6-16,1 0 2 15,-7 0-1-15,0 3-2 16,-6-4 1-16,0 5-3 0,-8-4-4 15,2 2 0-15,-1-1-2 16,0-2 2-16,7 5 2 16,-7-1-2-16,6-4 0 15,1 6 2-15,0-3 2 0,-7-2-3 16,0 4-2-16,0-1 0 16,-6 0 1-16,-1-3-5 15,-6 7 2-15,1-4 1 16,5 1 3-16,-5-2 2 15,5 1 3-15,1-2-1 0,-1 3-1 16,1-2-4-16,-7 2-3 16,6-1-2-16,-5 0-2 15,-1 4 1-15,-7-4 1 16,1 1 4-16,5-1 0 16,-5 1 1-16,7 3 4 15,-1-5-2-15,-1 3-1 16,9 2-3-16,5-4 2 0,-7 0-1 15,7 0-1-15,-13 1 1 16,0 3 0-16,-6-4 3 16,-7 4 10-16,-6 0 12 15,-8 0 8-15,2 0 3 16,-8 0-2-16,-6 0-27 0,0 0-58 16,0 0-93-16,0 0-116 15,-6 0-209-15,6 0-174 16,0 0-73-16,-20 0-1 15,-6-4 54-15,-7 4 94 16</inkml:trace>
  <inkml:trace contextRef="#ctx0" brushRef="#br0" timeOffset="55926.8519">21254 3162 67 0,'-6'0'289'16,"0"3"46"-16,0-3 10 16,-2 0-22-16,2-3-42 15,6 3-38-15,6-5-33 16,2 5-25-16,-2-3-30 0,0 0-20 15,0-2-16-15,8 5-23 16,-14-4-14-16,6 4-19 16,1 0-11-16,-7 0-19 15,6 4-10-15,8 1-3 16,-8-2-1-16,7 0 8 0,6 5 3 16,8-2 13-16,5-1 7 15,13 2 10-15,8-2 1 16,12-2-2-16,13 0 0 15,13-3-4-15,13 0-6 16,7-3-10-16,7 0-6 0,12-2-6 16,0-2-6-16,7 2-9 15,0-1-4-15,-6-2 0 16,5 5 3-16,-6-5 3 16,7 1 8-16,1-4 6 15,-2 4 6-15,8-1-1 0,-2-2-11 16,8 3-11-16,-6-5-12 15,-1 1-8-15,1 5-2 16,-8-2-3-16,-6 1 10 16,1-1 4-16,-7 1 4 0,6 0 3 15,-6-2-2 1,0 3-2-16,-7 3 4 0,0-5-1 16,7 0-1-16,-6 4-2 15,-1-3-1-15,0-1 0 16,-6 6-5-16,6-6 7 15,-6 4 0-15,-1-3 4 16,8-1-1-16,-1 1 2 16,1 0 1-16,5 0-2 0,-5-1-7 15,-7 1 0-15,-1 4-2 16,1-6 1-16,-7 3-1 16,1-1 1-16,5-1 5 15,-5 0 6-15,-2 5 4 16,2-3 1-16,-1-2 0 0,-6 4 2 15,-7 0 0-15,0 0-8 16,-6 1-3-16,0-1-1 16,-7-4-1-16,0 8-3 15,-7-2-2-15,8-2 4 16,-8 0 0-16,2 4-2 16,-2-4 1-16,8 1 3 0,-8-1-2 15,0-4-4-15,2 8 2 16,-2-3 2-16,-6-1 1 15,0 1-5-15,1-5-1 16,-1 8 1-16,-6-7 0 16,6 3-3-16,-7 1-2 15,1-1 3-15,-8 0 2 0,8 1-1 16,0-2 2-16,0 3 0 16,-1-3 0-16,1 2 0 15,0 0 0-15,-1 3-5 16,1-4 1-16,-14 4-1 15,1-4 3-15,-7 4-2 16,-6-4 6-16,-7 4 5 0,0 0 0 16,-6 0 3-16,-1-4 6 15,-5 4 10-15,4 0 8 16,-4-3 7-16,-1 3 8 16,0-4 5-16,0 4-2 15,-7-4-6-15,8 4-6 16,-8-4-8-16,0 4-4 15,1 0 1-15,0 0 7 0,-7 0 0 16,0 0-3-16,0-2-3 16,0 2-23-16,0 0-62 15,-7 0-108-15,-6 0-163 16,-7 0-257-16,-12 0-135 0,-21 0-55 16,-18 2 14-1,-27-2 77-15,-13 8 147 0</inkml:trace>
  <inkml:trace contextRef="#ctx0" brushRef="#br0" timeOffset="79189.0344">10706 4582 61 0,'0'-3'176'15,"-8"-1"-8"-15,2 1-8 16,0 3-6-16,-1-5-14 0,1 3-6 15,-1-2-12-15,1 4-13 16,-1-4-15-16,1 0-21 16,0 1-4-16,6 3-12 15,0-4 4-15,-8 4 4 16,8 0 5-16,-6-4 15 0,6 4 7 16,0 0 13-16,-6 0 1 15,6-4 3-15,-7 4 0 16,7 0 3-16,-7 0 5 15,7 0-3-15,0 0-1 16,-6 0-3-16,6 0-6 16,-7 0-18-16,7 0-18 0,0 0-17 15,0-2-15-15,7 2-13 16,-1 0-6-16,1 0-1 16,12 0-2-16,8 0-2 15,11-5-2-15,2 5-1 16,-1 0-6-16,7 0 2 0,-1 0-4 15,1 5 3-15,-1-5 0 16,1 6 5-16,-7-2 4 16,6 3-1-16,-12 5 8 15,-1-2 1-15,-12 5 11 16,-6 4 10-16,-8-1 11 16,-6 4 5-16,-13 0 6 0,-6 3 6 15,-7 1-2-15,-1 3-5 16,-5-7-6-16,-1 0-2 15,7 0-4-15,0-3-10 16,0-5-8-16,7 1-4 16,5-4-9-16,8-3-6 0,-7-1-7 15,6-4 0-15,1 1 0 16,6-1-4-16,0 1-1 16,6-4 1-16,8 0-1 15,12 0-4-15,-1 0 1 16,15 0 0-16,5 0 1 0,7 4-2 15,1-4 3-15,-2 7 2 16,8-3-2-16,-7 4-1 16,-6 2-3-16,-1 1 3 15,-12 4 0-15,-13-1 1 16,-14 1 0-16,-12 4 5 16,-8-5 15-16,-18 9 10 0,-7-6 14 15,-20 2 15-15,1-1 15 16,-14-4 7-16,0 2-1 15,-6-6-4-15,6-3-14 16,1 1-9-16,6-4-16 16,6-1-12-16,7-3-21 15,6 0-41-15,8 0-55 0,4 0-94 16,9-3-118-16,11-1-171 16,8 0-184-16,6-3-74 15,13-1-2-15,6 2 59 16,8-10 102-16</inkml:trace>
  <inkml:trace contextRef="#ctx0" brushRef="#br0" timeOffset="80357.3173">13377 4642 90 0,'13'-15'330'15,"0"1"54"-15,-6-1 51 16,-1-1-49-16,-6-1-54 0,-6-2-26 16,-8 4-30-16,-5 1-25 15,-1-1-20-15,-6 1-25 16,-6 6-35-16,-7 1-40 16,-7 3-29-16,-6 1-28 15,0 6-30-15,-13 1-23 0,6 6-10 16,0 6-7-16,1 2-3 15,5 7-1-15,8 0 4 16,-1 6 1-16,14-2 0 16,12 1 2-16,1-5-3 15,12-4 3-15,7 1-2 16,13-7-3-16,7 0-2 0,19-4-8 16,0-7-17-16,13-1-17 15,7-6-16-15,6-4-13 16,-7-1-7-16,7-7 2 15,-12 5 14-15,-1-2 14 16,-7-3 17-16,-6 8 15 0,-6-3 6 16,-7-2 9-16,-6 9 5 15,0-5 2-15,-1 2 0 16,-6 1-1-16,6-2 6 16,-5 4 6-16,5-5 9 15,-6 4 5-15,-7 1 16 16,7 3 17-16,-6-4 16 15,0 0 12-15,-1 4 2 0,-6-3 2 16,6 3-11-16,-6 0-13 16,0 0-15-16,8 0-16 15,-8 0-11-15,0 0-6 16,0 0-1-16,0 0 3 16,0 0 2-16,0 0 2 15,0 0 8-15,-8 0 9 0,8 3 3 16,0 1-4-16,-6 0 7 15,-7 7 26-15,6 3 28 16,-6 5 27-16,7 10 25 16,0 5 23-16,-1 2 2 15,0 7-18-15,-5 5-29 16,5 0-33-16,0 0-29 0,1-1-26 16,-1-7-28-16,7 1-51 15,0-9-89-15,0-2-147 16,0-5-182-16,0-2-272 15,0-9-156-15,-6-7-50 16,-1-7 35-16,-6-7 116 0,1-1 167 16</inkml:trace>
  <inkml:trace contextRef="#ctx0" brushRef="#br0" timeOffset="81530.7924">9552 5821 133 0,'-13'4'327'0,"0"-1"38"15,7 1-2-15,-2-4-51 16,8 4-75-16,0 0-61 16,0-4-37-16,0 2-20 15,0-2-10-15,8 0-1 16,-2 4 1-16,0-4 3 0,7 4-3 15,1-4-3-15,-2 0-3 16,8 4-7-16,13-4-6 16,-1 0-8-16,14 0-7 15,6-4-5-15,6 0-3 16,15 0 2-16,4-2 1 16,8-2 3-16,0 1 2 0,13-1 0 15,-1-2 0-15,8 3-5 16,5-5-13-16,8 5-9 15,-1-3-10-15,0-2-10 16,1 5-12-16,6-5-4 16,-7 5-2-16,0-1-2 0,-7 2-5 15,2-2 3-15,-1 1-2 16,-14 3-2-16,7-3-1 16,-6 3-1-16,-7 1 5 15,7-1-2-15,0-3 1 16,-1 3 0-16,7-3 0 15,-13 3-3-15,1-3-3 0,-1 0 1 16,-13 2 0-16,7-1 4 16,-7-2 3-16,1 1-1 15,-1 3 1-15,0-3-3 16,-6 2 3-16,-1-1-7 16,-6 3 0-16,7-2 0 0,-6-2 1 15,-1 3 5-15,0-2 5 16,-6 1 15-16,-14-2 5 15,7 4 13-15,-7-1 4 16,-5 4 3-16,5-4 0 16,1 0-12-16,-7 1-8 0,7 3-9 15,-1-4-6-15,-6 1-5 16,1 3-4-16,-1-4-1 16,-1 4-3-16,-11 0 4 15,-1-3-1-15,0 3 0 16,-7 0 0-16,-5 0 0 0,-2-4 3 15,2 4-2-15,-8 0-3 16,0 0-45-16,1 0-112 16,-7 0-237-16,0 0-217 15,-7-8-112-15,-5 5-60 16,-14-5 10-16,-7 5 97 16,-6 0 228-16</inkml:trace>
  <inkml:trace contextRef="#ctx0" brushRef="#br0" timeOffset="82918.9917">15644 4561 102 0,'7'-11'401'0,"6"7"67"16,-7-4 60-16,-6 1 5 15,0 0-93-15,0 4-75 16,0-1-60-16,-6 4-57 0,6-4-53 16,0 8-45-16,0 3-24 15,-6 5 5-15,-1 9 24 16,0 8 33-16,7 4 34 16,-6 7 12-16,-1 8-8 15,7 0-30-15,0-4-40 0,-6 3-41 16,6-2-34-16,0-8-28 15,6-1-20-15,-6-3-28 16,7-8-43-16,-1 2-69 16,1-10-93-16,-7 2-102 15,7-9-151-15,-1-6-242 16,-6-4-113-16,6-4-16 0,1-11 47 16,0-2 79-16,5-2 137 15</inkml:trace>
  <inkml:trace contextRef="#ctx0" brushRef="#br0" timeOffset="83286.7245">16055 4572 230 0,'6'-11'421'0,"-6"3"35"15,7 5 23-15,-7 3-60 0,0 3-116 16,0 5-67-16,0 10-20 16,0 4 9-16,0 7 20 15,0 4 5-15,0 7-7 16,0 0-10-16,-7 5-19 16,7-5-25-16,0-3-33 15,7-1-27-15,-7-7-31 0,13 1-27 16,6-8-25-16,7-7-18 15,14 0-24-15,5-9-55 16,20-6-85-16,0-3-89 16,8-8-97-16,-2 4-115 15,-6-4-154-15,0-4-91 16,-13 1 7-16,-6-1 49 0,-7-3 73 16,-13 3 105-16</inkml:trace>
  <inkml:trace contextRef="#ctx0" brushRef="#br0" timeOffset="83594.5547">16576 4828 55 0,'-12'-7'342'0,"-2"3"65"15,1-4 61-15,0 6-17 0,-6-2-66 16,5 0-54-16,-5 4-39 15,6 4-23-15,0 6-15 16,-1 5-14-16,8 3-11 16,6 8-8-16,0 3-26 15,14 8-36-15,-2 0-40 16,8 3-40-16,-1-4-45 0,-5 5-67 16,5 0-80-16,1-4-92 15,0-6-136-15,-2-1-212 16,9-7-124-16,-1-9-27 15,6-3 30-15,1-11 68 16,6-11 118-16</inkml:trace>
  <inkml:trace contextRef="#ctx0" brushRef="#br0" timeOffset="84208.5741">18342 4432 164 0,'-7'-11'371'0,"1"4"54"15,-7 0 42-15,0 3-70 16,-7 1-81-16,-12-1-46 0,-1 8-35 16,-12-1-18-16,-7 4-5 15,-7 4 4-15,0 4 2 16,0 3-3-16,1 8-1 16,-1 3-6-16,14 4-18 0,-1 0-24 15,20 8-18-15,7-5-23 16,12 5-21-16,7 0-20 15,13-5-13-15,7 3-15 16,5-5-15-16,15-5-16 16,5-3-16-16,7-4-16 15,1-4-20-15,6-7-14 16,6-3-15-16,0-8-10 0,-7-4-6 16,1-4-3-16,-14 1 5 15,-12-7 12-15,-7-1 9 16,-13 0 15-16,-6 1 14 15,-14 2 20-15,-13 1 14 16,-6 0 12-16,-6 4 9 0,-13 0 2 16,-1 3-1-16,-7 4-9 15,-6 0-22-15,-6 0-54 16,0 8-70-16,-6-1-89 16,6 5-94-16,6-2-142 15,13 1-188-15,1 4-64 16,19-5 7-16,12-2 54 0,22-4 77 15,17-4 134-15</inkml:trace>
  <inkml:trace contextRef="#ctx0" brushRef="#br0" timeOffset="84862.4314">19841 4601 342 0,'33'-15'421'0,"-14"-4"62"15,7 2 26-15,-13-2-73 16,-6 1-55-16,-7-3-35 0,-7 2-23 15,-6-3-12-15,-13 3-12 16,-1 4-18-16,-12 5-20 16,1-1-29-16,-8 7-28 15,-6 0-38-15,0 8-31 16,-13 4-32-16,12 6-26 16,1 1-16-16,7 7-16 0,12 0-13 15,7 7-10-15,12-3-8 16,14 7-4-16,8-8-2 15,11 5-3-15,13-4-1 16,14-1-4-16,7-4 0 16,12-2-3-16,0-4-1 0,0 3-1 15,0-3-1-15,0 0 2 16,-6-1-3-16,-13 5 2 16,-14-5 1-16,-6 5-1 15,-26 0-3-15,-6 2-2 16,-20-3-3-16,-7 4-5 15,-13-4-1-15,-13-3 1 0,-6-4-2 16,7-4 2-16,-1-3-3 16,7-11-10-16,13 0-20 15,13-12-25-15,13-3-23 16,13-3-32-16,20-9-36 16,12-2-33-16,14-1-28 15,0 1-19-15,5-1-17 0,-11 8-15 16,-1 4-41-16,-7 2-81 15,-12 5-93-15,-7 6-48 16,-13 9-5-16,0 3 24 16,-20 0 72-16</inkml:trace>
  <inkml:trace contextRef="#ctx0" brushRef="#br0" timeOffset="85780.963">15488 5675 1 0,'-19'7'293'0,"5"-4"35"15,8 4 28-15,0-3-31 0,-2-4-75 16,2 4-64-16,0-4-30 16,6 4-12-16,0-4-2 15,-7 0 1-15,7 3-3 16,-6-3 1-16,6 0-5 16,6 0-2-16,7 0-4 15,13 0-1-15,20 0 1 0,13-3 6 16,19-5 15-16,19-3 6 15,21 4-2-15,13-8-15 16,5 1-18-16,14 2-19 16,6-2-26-16,-6-4-28 15,6 4-15-15,8-2-10 0,-2 2-8 16,1-1-3-16,7 4 1 16,-8-3 1-16,2 3-2 15,-2-3-5-15,-12 2 3 16,0 1-2-16,0 0-2 15,-13-1 1-15,-14 5-8 0,1 0 4 16,-7 0-4-16,-5-1 3 16,5 1-3-16,-7 0 1 15,7 0 1-15,-12-1-5 16,-1-3 0-16,1 0 1 16,-1 4 1-16,1-4-3 0,-2 0 4 15,-5-1 3 1,-1 3 0-16,-12-3-4 0,-6 4-1 15,-14 1 1-15,-6 0 1 16,-7 4 0-16,-7-1 4 16,-6-1 1-16,-6 5 5 15,-7-3 6-15,0 3-3 0,-6 0 5 16,-1-3 7-16,1 3 0 16,-7 0 2-16,6 0-2 15,1 0 0-15,-7-4-9 16,7 4-2-16,-8 0 1 15,2 0-5-15,-2 0 0 0,-5 0-3 16,0-4-24-16,-7 4-118 16,-14-6-224-16,-6-3-244 15,-18 2-131-15,-14 0-67 16,-14 0-10-16,-11-1 94 16,-21 1 210-16</inkml:trace>
  <inkml:trace contextRef="#ctx0" brushRef="#br0" timeOffset="91364.6539">22252 4521 155 0,'-7'-12'372'16,"7"2"57"-16,-6-1 43 15,-1 0-64-15,-6 3-74 16,7-3-55-16,-1 4-40 0,0-4-24 15,1 3-10-15,-7 1-8 16,6 3-1-16,7-3 1 16,-6 3-8-16,-1 1-8 15,7-1-17-15,-6 1-19 16,0-1-30-16,6 0-25 0,-8 4-22 16,8-4-22-16,-6 4-16 15,6 0-9-15,0 0-12 16,0 4-8-16,0-4 0 15,6 8 0-15,2 6 13 16,4 1 16-16,1 7 20 16,1 4 14-16,-2 3 8 15,8 7 4-15,0 1-11 0,-1 0-16 16,1-1-15-16,0 0-12 16,-8 1-15-16,1-3-37 15,1-1-51-15,-14-8-84 16,6 1-109-16,0-4-133 15,14-3-191-15,0-9-134 16,12-3-40-16,14-10 37 0,0-9 83 16,12-2 117-16</inkml:trace>
  <inkml:trace contextRef="#ctx0" brushRef="#br0" timeOffset="91850.4894">24272 4279 45 0,'-7'-4'323'15,"0"4"37"-15,1 0 28 16,0 0-22-16,0 4-85 15,6 3-41-15,0 7-20 16,0 2-3-16,0 5 1 0,0 5-7 16,6 3-11-16,0 0-27 15,0 4-27-15,-6 1-29 16,7-5-28-16,0 4-32 16,-1-4-48-16,1-4-59 15,-1 1-67-15,-6-4-87 0,6-3-131 16,2-4-169-1,4-5-67-15,2-6-5 0,-2-8 32 16,8-6 69-16</inkml:trace>
  <inkml:trace contextRef="#ctx0" brushRef="#br0" timeOffset="92334.7194">24838 4483 170 0,'-6'-3'437'0,"-7"-4"66"16,6 0 62-16,-6-5-6 15,7 1-135-15,0 0-85 16,6-4-66-16,0 1-53 16,6-4-51-16,7 4-43 15,13-1-41-15,0 1-33 0,-6-3-19 16,13 11-13-16,-8-2-7 15,1 5-5-15,0 3 11 16,0 8 11-16,7 6 12 16,-7 4 10-16,-6 8 3 15,-7 3 3-15,-7 8-5 0,-12-4-8 16,-7 7-8-16,-13-3-6 16,0-5 2-16,-13 5 1 15,6-7-4-15,-7-5-4 16,2 1-3-16,5-4 2 15,7-8-7-15,6-2-4 16,7-5-3-16,20 1-4 0,6-8-4 16,26-8-20-16,20 1-26 15,12-7-32-15,14-2-35 16,6-2-51-16,1 0-58 16,-1-1-59-16,0 1-74 15,-20 0-111-15,-6 7-112 16,-12-1-27-16,-13 6 21 15,-28-2 50-15,-12 8 88 0</inkml:trace>
  <inkml:trace contextRef="#ctx0" brushRef="#br0" timeOffset="93122.6399">22421 5329 81 0,'-26'8'286'0,"0"0"44"15,0-1-13-15,6-3-32 16,7-1-35-16,7 1-38 0,-8-4-40 16,8 3-35-16,6-3-23 15,-6 4-16-15,0 1-11 16,-8-2-5-16,-5 0 2 15,5 5 4-15,-5-5 1 16,0 5-3-16,5-4-2 0,1-1-8 16,1 4-6-16,4-7-3 15,8 4-3-15,14-4-2 16,19-4-3-16,25 1-4 16,27-4 8-16,32-8 5 15,33-4 19-15,19-2 16 16,20-1 3-16,20-5 1 0,-1 1-16 15,7 1-20-15,-6 0-25 16,-7 2-22-16,0 1-13 16,-6 5-3-16,-14 2 0 15,-7 1 4-15,-11 2 0 16,-14 5-2-16,-14 0 0 16,-12-1-2-16,-7 4-3 15,-12-3 5-15,-14 4 1 0,-13-2 11 16,-6 3 13-16,-20-2 12 15,-6 0 10-15,-7 0 17 16,-7 4 21-16,-6 0 23 16,-13-3 17-16,0 3 8 15,-6 0 3-15,-7-4-11 16,0 4-20-16,0 0-33 0,-13 0-32 16,6-4-25-16,1 4-31 15,-7 0-45-15,-1-4-65 16,2 4-90-16,-1 0-118 15,0 0-187-15,0 0-208 16,-1-2-85-16,2-3-3 16,-2-2 56-16,14-4 101 0,7-3 177 15</inkml:trace>
  <inkml:trace contextRef="#ctx0" brushRef="#br0" timeOffset="93835.3257">27282 4025 121 0,'0'-9'380'16,"0"1"62"-16,-6 0 50 0,6 4-40 15,-7 1-119-15,0 3-59 16,1 3-35-16,0 11-4 15,-2 9 2-15,2 7 10 16,0 7 10-16,6 0-8 16,6 1-25-16,-6 3-48 0,6 0-51 15,2-2-40-15,4-2-48 16,-12 1-74-16,7-9-94 16,-7 0-94-16,0-7-115 15,0 0-166-15,-7-7-148 16,7-4-37-16,0-11 31 15,7-7 62-15,0-8 98 16</inkml:trace>
  <inkml:trace contextRef="#ctx0" brushRef="#br0" timeOffset="94186.8748">27783 4066 56 0,'0'0'408'15,"0"8"71"-15,-6 3 53 16,0 7 43-16,0 4-135 16,12 3-83-16,0 8-61 0,20-3-35 15,1 3-32-15,11 0-30 16,8-1-27-16,6-1-19 16,0 1-8-16,-7-3-19 15,2-3-5-15,-15-1-2 16,-6 1-2-16,-6-4 1 15,-20 0 0-15,-7-4-4 16,-18 5-11-16,-9-6-15 0,-11 2-19 16,-7-1-39-16,-1-3-53 15,-5-4-81-15,12-4-131 16,8-2-177-16,11-13-261 16,7-3-135-16,14-11-46 0,0-4 25 15,6-11 104 1,6 1 159-16</inkml:trace>
  <inkml:trace contextRef="#ctx0" brushRef="#br0" timeOffset="94408.0073">27797 4224 247 0,'19'-8'451'0,"7"1"71"15,20-7 54-15,-1-1-52 16,8 1-135-16,5-9-101 15,1 5-77-15,0-1-74 16,-14 1-72-16,1 4-85 0,-7-1-83 16,0 3-122-16,-7 6-165 15,1-2-123-15,0 5-52 16,0-2 6-16,-8 2 42 16,15 3 99-16</inkml:trace>
  <inkml:trace contextRef="#ctx0" brushRef="#br0" timeOffset="94729.7077">29445 3985 18 0,'-6'4'415'0,"-8"3"71"16,-5 1 68-16,0 6 60 15,-8 1-106-15,8 7-96 16,6 4-46-16,0 3-44 16,0 0-42-16,13 0-47 0,0 5-54 15,6-1-46-15,1-4-46 16,0 0-29-16,5 1-46 16,-5-8-64-16,0 0-72 15,-7-4-73-15,6-3-86 16,0-8-160-16,1-4-176 0,0-6-58 15,12-4 9-15,1-8 38 16,6-7 63-16,13-4 151 16</inkml:trace>
  <inkml:trace contextRef="#ctx0" brushRef="#br0" timeOffset="95073.6308">29895 4055 157 0,'0'8'465'0,"0"6"90"15,-20 9 89-15,8 9 39 16,-8 2-147-16,0 5-105 16,13 2-84-16,7-1-80 0,14-7-84 15,12-4-65-15,7-6-47 16,18-9-28-16,2-7-16 16,12-7-9-16,0-11-11 15,-7-3-14-15,-5-11-11 16,-21-1-12-16,-12-8-6 0,-20 5-6 15,-13-3 10-15,-14 6 18 16,-11 4 12-16,-15 3 11 16,-6 8 4-16,-6 7 5 15,-6 4-6-15,6 4-34 16,0 7-63-16,13 1-79 0,6-3-105 16,27 3-172-16,5-4-175 15,28-5-69-15,5 1 12 16,27-11 50-16,6-1 93 15</inkml:trace>
  <inkml:trace contextRef="#ctx0" brushRef="#br0" timeOffset="95396.1815">30925 3895 80 0,'32'-4'426'16,"1"4"80"-16,-13 4 83 0,-1 2 70 15,7 9-125-15,-6 3-73 16,12 4-53-16,1 3-46 16,12 2-50-16,7 2-50 15,-6 0-45-15,-1 0-28 16,8-3-20-16,-14 3-18 0,-7-4-18 16,-6 2-17-16,-19-2-18 15,-14 1-21-15,-13-4-6 16,-12-1-7-16,-13 2-15 15,-8-5-35-15,1-3-73 16,1 0-127-16,-2-11-206 16,21-4-328-16,-1-8-167 0,13-10-71 15,8-8 17-15,4-11 96 16,8-7 177-16</inkml:trace>
  <inkml:trace contextRef="#ctx0" brushRef="#br0" timeOffset="95610.1825">30970 3974 60 0,'-13'-10'470'0,"0"2"86"16,13 1 67-16,26-4 48 15,14-3-141-15,31-5-170 16,14-3-111-16,12-1-85 16,7 2-86-16,-5-1-87 0,-2 0-86 15,-19 1-76-15,-6 9-74 16,-27 1-82-16,-19 7-127 15,-19 8-80-15,-20 7-5 16,-19 1 33-16,-21 2 49 16,-5 4 77-16</inkml:trace>
  <inkml:trace contextRef="#ctx0" brushRef="#br0" timeOffset="96449.0994">26754 5184 180 0,'-33'7'334'0,"7"3"51"16,7-2-5-16,6-4-42 15,0 3-50-15,13-3-44 16,13-4-32-16,19 0-24 16,21-4-20-16,19 0-5 0,19-3 10 15,19-3 20-15,20-2 15 16,14-3 29-16,19 1 17 15,20-5 5-15,6 1-9 16,19 0-27-16,1 0-26 16,6-1-45-16,-8 2-34 15,-4-3-34-15,-1 6-28 0,-13-4-21 16,-7 3-16-16,-6 0-12 16,1 1-7-16,-2 3-4 15,-12-3-2-15,0 2 3 16,-7 1-4-16,0 0-2 15,-12 1-11-15,-1 2-2 0,1-3-4 16,-14 3-3-16,6-3 4 16,-5 1 4-16,-7 2 10 15,0-3 8-15,-7 1 3 16,-7 2 2-16,2-3 0 16,-15 3 0-16,-12 5 1 15,-6-4 1-15,-8 0-2 0,-6 3-2 16,-6-4 1-16,-1 5 0 15,-5-2 2-15,-8 2 2 16,-6-1 2-16,1 2 2 16,-14-2 2-16,-14 4 3 15,8-5 4-15,-7 5-3 16,-13 0-27-16,0-3-86 0,-13 3-157 16,-13 0-308-16,-13 0-190 15,-19-7-97-15,-15 3-27 16,-18-4 58-16,-7 1 139 15</inkml:trace>
  <inkml:trace contextRef="#ctx0" brushRef="#br0" timeOffset="101490.648">10112 6711 120 0,'-12'4'390'0,"-2"-1"46"16,1-3 35-16,7 4-29 15,-1-4-126-15,0 0-83 0,1 0-50 16,6 3-29-16,0-3-11 16,-6 0-5-16,6 0-12 15,-6 0-2-15,6 0 5 16,-8 0 0-16,8 0 5 15,0 4 0-15,-6-4 8 0,6 0-6 16,-6 0-7-16,6 0-7 16,-7 0-13-16,7-4-18 15,7 4-25-15,-1 0-18 16,8-3-18-16,11-1-12 16,1-3-13-16,14 0-7 15,5-1 1-15,1-3-1 0,5 5 4 16,2-6-2-16,-1 1 4 15,-7 0 6-15,1 4-4 16,-13 0-2-16,-1 3-11 16,-5 1-1-16,-15 3-4 15,-5 3-2-15,-7 8 3 0,-7 7 5 16,-19 5 7-16,0 2 6 16,-13 0 3-16,7 8-3 15,-14-4 0-15,13 1-5 16,-6-1-2-16,7-6-1 15,5-1 1-15,1-1-2 16,7-6-4-16,6 0-8 0,0-8-12 16,7 4-9-16,12-8-6 15,0-3-1-15,21 0-1 16,-1 0 8-16,19 0 13 16,1 0 15-16,6 0 5 15,0 0 2-15,7 8 4 0,-1 3 4 16,1-1-1-1,-13 5-5-15,-1-1 8 0,-12 9 13 16,-13-4 16-16,-20 2 15 16,-7 1 20-16,-13 0 14 15,-18 0 5-15,-15 1-1 16,-12-5-2-16,0 0-8 0,-7-3-13 16,7-1-17-16,-6-6-39 15,-2-1-61-15,16-3-101 16,4-4-132-16,13-4-159 15,21 0-217-15,6-3-116 16,13-3-25-16,0-2 47 0,7-2 100 16,-1 3 144-16</inkml:trace>
  <inkml:trace contextRef="#ctx0" brushRef="#br0" timeOffset="102244.227">9676 7628 39 0,'-33'7'355'15,"7"0"46"-15,0 0 34 16,0 1-19-16,0-5-118 0,7 4-99 16,5 0-61-16,2-3-37 15,-2 4-23-15,8-8-16 16,6 7 0-16,6-7 8 15,8 4 7-15,4-1 19 16,15-3 16-16,7 0 20 0,18-3 14 16,20-5 14-16,20 1 16 15,6-4 5-15,20-3 16 16,0-5 10-16,13 5-5 16,-7-5-12-16,-6 1-11 15,0 3-17-15,-13 0-31 16,-14 4-21-16,-12 1-9 0,-7-2 2 15,-19 5 3-15,-13 4 3 16,-7-1-1-16,-7 1-7 16,-6-1-9-16,-13 4-18 15,0 0-15-15,0-4-11 16,-7 4-13-16,-6 0-7 16,0 4-7-16,-6-4 0 15,0 0-18-15,6 0-23 0,-7 0-53 16,1 0-116-16,-7-4-204 15,0-3-335-15,-7-1-166 16,-6-3-75-16,7-4 1 16,5-2 86-16,2-2 192 0</inkml:trace>
  <inkml:trace contextRef="#ctx0" brushRef="#br0" timeOffset="103214.5361">13345 6597 46 0,'12'-2'385'0,"1"-6"54"15,-6-4 44-15,-1 2 21 16,-6-6-122-16,-6 2-91 0,-7-4-53 16,0 4-22-16,-7-5-15 15,-6 1-9-15,0 3-8 16,-13 4-8-16,-6-1-7 15,-8 12-10-15,-12 0-14 16,-7 12-19-16,1 7-18 0,6 3-14 16,0 7-7-16,0 0-17 15,19 0-16-15,7 0-17 16,13-2-9-16,6-2-9 16,13-4-7-16,14-2-2 0,19-4-2 15,6-1 1 1,8-7-3-16,12-3-3 0,6-4-6 15,7-4-7-15,-6-3-10 16,6-3 1-16,-6 2-2 16,-7-7-1-16,-6 5 5 15,-7-1 3-15,0 0 8 16,-7 3 3-16,-5-3 0 0,-8 8-2 16,0-4 2-16,-5 7 3 15,-1 0 14-15,-7 0 12 16,7 7 24-16,-13 3 35 15,7 9 33-15,-7 3 29 16,-7 7 12-16,7 8 0 0,-13 0-15 16,7 3-27-16,-7 4-30 15,7-4-32-15,-2 0-33 16,2 0-40-16,0-6-58 16,-1-1-90-16,1-8-133 15,6-6-151-15,-7-2-265 16,7-5-136-16,-6-9-36 0,6-6 37 15,0-9 107-15,0 2 136 16</inkml:trace>
  <inkml:trace contextRef="#ctx0" brushRef="#br0" timeOffset="103746.0419">12348 7492 314 0,'-7'15'377'16,"0"-8"53"-16,14 0-9 16,6-4-69-16,7 1-61 15,12-8-42-15,7 4-26 16,13-7-19-16,13 0-7 0,13 0 2 16,7-8 8-16,20 5 7 15,5-7 0-15,7 8-10 16,1-7-13-16,-1 2-28 15,-19-1-22-15,-1 4-26 16,-18 4-7-16,-20 0-13 16,-7-1 8-16,-7 5 4 0,-12-1 6 15,-7 0 0-15,-6 1-5 16,-1 3-8-16,-6-3-26 16,-6 3-7-16,5 0-23 15,-5-5-39-15,0 5-69 16,-7-3-99-16,0-1-144 15,0-3-216-15,-7 0-244 0,7-4-103 16,-13 2-19-16,7 0 61 16,-14-7 121-16,13 5 194 15</inkml:trace>
  <inkml:trace contextRef="#ctx0" brushRef="#br0" timeOffset="104730.1431">15690 6539 143 0,'0'-11'397'0,"-6"7"48"16,6-3 25-16,0 3-45 15,-7 4-133-15,7 4-87 16,7 3-43-16,-7 4-15 15,6 3 12-15,0 9 22 16,1 2 14-16,0 5 6 0,-1-1 4 16,7 8-17-16,-7-1-25 15,2 1-36-15,-2-4-34 16,0 4-26-16,0-4-32 16,1-4-49-16,0 0-67 15,-7-3-70-15,0-8-76 16,6-3-98-16,1-5-160 0,-7-2-114 15,0-8-23-15,0-8 24 16,0-6 51-16,6-4 83 16</inkml:trace>
  <inkml:trace contextRef="#ctx0" brushRef="#br0" timeOffset="105230.6421">16055 6495 139 0,'0'-4'416'0,"-6"4"58"0,-2 12 57 15,2-2 10-15,6 12-116 16,-6 1-61-16,6 6-30 16,6 8-30-16,0-5-30 15,8 8-39-15,-8-3-45 16,8-4-48-16,5 0-38 0,1 0-29 15,-1-11-20-15,14-1-23 16,0-1-29-16,-1-9-46 16,13-8-60-16,1-6-66 15,6-5-52-15,-6-3-32 16,-7-7-10-16,-7 3 21 16,-6-7 45-16,-6 0 57 0,-13 3 48 15,-1-2 46-15,-6 3 51 16,0 3 52-16,0 3 48 15,-6 2 35-15,6 3 37 16,-7 3 34-16,7 8 15 16,0 6 0-16,0 5-15 0,0 6-14 15,7 2-27-15,-1 6-38 16,8 1-40-16,-2-1-39 16,2 1-42-16,-2 2-69 15,-12-6-91-15,0 0-107 16,0-5-150-16,-12 2-226 15,-2-6-106-15,-6-5-12 0,1-5 47 16,-1-4 83-16,2-3 138 16</inkml:trace>
  <inkml:trace contextRef="#ctx0" brushRef="#br0" timeOffset="105682.6953">15547 7418 337 0,'-19'11'401'0,"-1"1"41"16,13-6 24-16,7 2-105 15,13-5-76-15,7 0-46 0,19-3-25 16,7 0-23-16,19-3-23 16,0-3-22-16,20-5-20 15,12-1-7-15,13-2-9 16,15-1 9-16,5 1 12 16,6-5 10-16,-4 4 3 15,-2 1 2-15,-7-4-3 0,-19 6-6 16,-13 1-12-16,-18 0-12 15,-8 4-17-15,-13 0-16 16,-19 2-3-16,-1 3-23 16,-6-2-26-16,-7 0-52 15,1 4-72-15,-14-4-123 0,1 1-170 16,-7-5-242-16,0 2-136 16,7-2-46-16,-1-7 26 15,7-3 97-15,13-4 146 16</inkml:trace>
  <inkml:trace contextRef="#ctx0" brushRef="#br0" timeOffset="106848.503">18597 6275 50 0,'12'-11'419'0,"-6"4"74"15,1-1 67-15,-14-2 69 16,1 3-130-16,0 3-87 16,-14 0-50-16,-6 0-41 15,-7 12-28-15,-12-2-26 16,-7 17-13-16,-7 2-13 0,7 12-5 15,6 4-15-15,0 10-24 16,8 0-32-16,18 4-40 16,13 3-38-16,14-2-31 15,13-8-18-15,12-5-16 16,7-6-12-16,7-11-4 0,6-8-8 16,7-7-2-16,0-8-6 15,-8-3-3-15,2-11-3 16,-15 0-12-16,-11-3-8 15,-14-5-7-15,-13 5 1 16,-13-5 0-16,-14 8 0 16,-18 1 9-16,-1 6 9 0,-12 0 7 15,-7 8-3-15,-1 0-21 16,8 6-37-16,-1 1-59 16,14 0-81-16,12-3-91 15,7 3-84-15,13-4-88 16,20 1-140-16,12-5-88 15,13-6 6-15,21-5 50 0,12-6 69 16,13-1 102-16</inkml:trace>
  <inkml:trace contextRef="#ctx0" brushRef="#br0" timeOffset="107386.8092">19769 6349 95 0,'40'-25'450'16,"-22"5"75"-16,2-2 70 0,-20 8 74 15,0-5-137-15,-13 4-100 16,-6 5-56-16,-7-1-53 16,-7 7-46-16,1 4-50 15,-14 4-45-15,0 7-28 16,7 7-23-16,0 4-9 15,13 7-13-15,7 2-21 16,19 0-20-16,0 6-17 0,19-1-14 16,7-2-11-16,13 3-8 15,7-4-4-15,-1 0-2 16,7-1-5-16,-6-2 0 16,-7-1-4-16,-6 0-2 0,-7-3 2 15,-20 0-2-15,-12-4 6 16,-14-4 1-16,-13 0-1 15,-5 1 1-15,-21-8-2 16,0-4 1-16,-6-3-10 16,19-4-12-16,7-8-16 0,13-6-20 15,26-9-27-15,14-2-21 16,18-8-24-16,13-7-15 16,8 0-23-16,-8-4-28 15,7 3-36-15,-13-3-29 16,-5 8-9-16,-9 7-6 15,-5-2-17-15,-14 14-21 16,-6 2-46-16,-6 8-76 0,-14 7-70 16,1 7-21-16,-7 5 23 15,-7 2 55-15,1 4 98 16</inkml:trace>
  <inkml:trace contextRef="#ctx0" brushRef="#br0" timeOffset="107946.0323">17926 7304 253 0,'-20'11'365'0,"0"-3"54"16,13 0 12-16,1-5-70 0,6 3-51 15,6-1-35 1,21-5-32-16,11 0-25 0,27-5-17 15,20-1-7-15,20-5 2 16,25-8 14-16,20 5 15 16,13-9 10-16,13 2 4 15,6-5-6-15,1 1-16 16,-1-1-28-16,-12 1-28 0,-14-2-26 16,-13 6-29-16,-12 3-24 15,-21 2-24-15,-19 2-19 16,-12 3-11-16,-14 5-7 15,-13-2-6-15,-13 0-3 16,0 4 0-16,-13 4-4 16,0-3-3-16,-6-1-19 0,-7 4-27 15,0 0-50-15,-6-4-91 16,-7 4-137-16,0-4-238 16,-7 2-207-16,-6-3-91 15,-6-2-8-15,-7-4 53 16,-1-3 121-16,8-1 230 15</inkml:trace>
  <inkml:trace contextRef="#ctx0" brushRef="#br0" timeOffset="108991.0883">22440 5975 62 0,'0'-12'358'0,"0"2"62"0,0 3 49 16,0-5-20-16,-6 5-88 16,6-3-58-16,0 6-37 15,-6-4-21-15,-1 1-13 16,0 3-6-16,1 4-15 16,0-3-27-16,6 3-27 15,-7 3-30-15,1 5-20 0,6 3-12 16,0 0 4-16,0 7 19 15,6 7 22-15,1 1 18 16,5 7 13-16,-5 4 5 16,6 3-11-16,0 4-19 15,-6 0-26-15,6 4-29 16,-7-5-26-16,1 1-26 0,-1-3-15 16,7-5-22-16,-13-6-50 15,6-1-68-15,-6-7-98 16,0-7-120-16,0-4-187 15,0-4-235-15,0-7-86 16,0-4-5-16,8-3 59 0,-2 0 97 16,-6-1 177-16</inkml:trace>
  <inkml:trace contextRef="#ctx0" brushRef="#br0" timeOffset="109484.8284">22154 6924 179 0,'-26'14'379'0,"6"1"38"15,7-4 27-15,0 0-71 16,6-4-120-16,1-3-74 16,12-1-52-16,8 2-20 0,12-5-10 15,7 0-5-15,12-5 3 16,14 2 6-16,12-4 13 16,8-5 12-16,18 5 14 15,1-7 17-15,6 3 10 16,-6-4 6-16,-1 4 4 0,-5 0-2 15,-14 0-10 1,0-1-22-16,-12 6-16 0,-15-2-10 16,-11 1-9-16,-1 7-13 15,-13-4-5-15,-7 0-3 16,1 4-4-16,-14-3-10 16,8 3-14-16,-8 0-28 15,0 0-51-15,-6-4-86 0,-6 4-138 16,6-3-195-16,0-5-246 15,0 1-119-15,0-4-33 16,6 0 35-16,8-3 110 16,-1 3 181-16</inkml:trace>
  <inkml:trace contextRef="#ctx0" brushRef="#br0" timeOffset="110095.049">24623 5949 255 0,'0'-11'448'15,"0"4"61"-15,0 0 62 16,-6 0-31-16,6-1-103 16,0 4-55-16,-6 1-44 15,6-1-42-15,-7 4-43 0,0 4-33 16,7 7-29-16,0 7-19 15,-6 4-4-15,6 7 7 16,-7 8 0-16,7-1-22 16,0 5-26-16,-6-1-32 0,-1 0-28 15,7 1-23 1,-6-5-25-16,6 1-37 0,0-8-58 16,-7-3-96-16,7-8-131 15,0-3-162-15,7-4-256 16,6-8-112-16,6-3-23 15,1-10 55-15,0-9 106 16,5-6 150-16</inkml:trace>
  <inkml:trace contextRef="#ctx0" brushRef="#br0" timeOffset="110603.1286">25177 6063 34 0,'7'-4'416'16,"0"-3"73"-16,-7 0 55 0,0-4 48 15,0-4-138 1,0 3-107-16,6-2-76 0,0-1-49 16,0 0-35-16,8 5-30 15,-1-1-29-15,7 0-24 16,-8 4-12-16,8 3-19 15,0 1-16-15,12 6-18 16,-5 8-11-16,5 0-2 16,-6 8 1-16,-7 6 0 0,1 0 2 15,-14 5 1-15,-12 3 6 16,-14 0 0-16,-6 3 2 16,-13 5 5-16,-6-5 8 15,-14 1 12-15,1-1 6 16,5-3-2-16,-5-4 1 0,12 1-7 15,7-7-12-15,12-9-13 16,15 1-13-16,12-5-8 16,12-6-10-16,28-4-15 15,12-6-21-15,14-2-27 16,11-7-41-16,2 1-46 16,-8-2-52-16,-6-2-49 0,-6 4-47 15,-7-1-55-15,-7 4-81 16,-5 3-116-16,-7 1-53 15,-7 4 3-15,-7-1 36 16,-5 4 66-16,-14 0 113 16</inkml:trace>
  <inkml:trace contextRef="#ctx0" brushRef="#br0" timeOffset="111174.7121">24206 6960 225 0,'14'4'332'16,"12"-1"44"-16,6-3-24 15,13 0-47-15,14-7-38 16,13 0-37-16,6 0-15 15,13-4-6-15,7-4 7 0,0 4 14 16,12-3 22-16,2-2 13 16,-9 2 5-16,9-1-2 15,-9 1-16-15,2 3-27 16,-7-4-39-16,-13 4-36 16,-8 3-37-16,-11 2-29 0,-7-2-25 15,-8 5-17 1,-11-1-11-16,-7 0-10 0,-8 0-1 15,-5 1-4-15,0 3 0 16,-8 0-4-16,-5 0-13 16,6 0-39-16,-13-5-83 15,6 3-122-15,-6-2-164 0,-6 1-257 16,0-2-122-16,-14-2-37 16,0-4 40-16,-6 0 100 15,1 0 150-15</inkml:trace>
  <inkml:trace contextRef="#ctx0" brushRef="#br0" timeOffset="113829.0856">27666 5763 106 0,'14'-5'422'16,"-8"-1"56"-16,0 2 41 15,-6 0 0-15,0 4-162 16,0 0-103-16,0 8-55 0,-6-5-30 16,6 9-6-16,-6 2 13 15,-1 4 15-15,7 8 6 16,0 3 4-16,7 3-3 15,-1 6-15-15,-6-1-28 16,6-1-30-16,1 3-26 16,0-1-26-16,-1-5-26 0,0-4-25 15,1-4-35-15,0 0-57 16,-7-6-75-16,0-4-94 16,0-3-135-16,-7-5-211 15,0-4-118-15,1-6-26 16,12-8 30-16,1-8 70 0,13-6 123 15</inkml:trace>
  <inkml:trace contextRef="#ctx0" brushRef="#br0" timeOffset="114229.25">28201 5773 109 0,'20'-18'478'0,"-14"4"83"16,0 2 58-16,-6 4 39 15,0 6-169-15,0 2-118 16,-6 2-67-16,0 10-41 16,-2 7-31-16,8 2-15 0,8 5-21 15,-2 7-27-15,0-4-25 16,8 4-27-16,5 0-14 16,7 1-17-16,6-2-9 15,1 1-13-15,6-4-10 16,1-2-6-16,-2 2-6 15,-5-4 2-15,-1 0 5 16,-12-2 9-16,-1-2 4 0,-11 2 5 16,-16-5 1-16,-4 4-4 15,-21 0-12-15,-6-5-12 16,-7 2-12-16,-6 0-13 16,0-9-23-16,-6 2-49 15,5-9-96-15,14-6-143 16,1-4-173-16,18-8-262 0,0-6-143 15,20-10-41-15,0-1 48 16,0-5 119-16,6-3 159 16</inkml:trace>
  <inkml:trace contextRef="#ctx0" brushRef="#br0" timeOffset="114545.8001">28286 5854 126 0,'6'-4'399'0,"-6"4"46"0,13-4 44 15,0-2-13-15,7-2-120 16,5-7-86-16,8 4-52 16,13-7-24-16,-1 0-24 15,7 0-25-15,1 2-16 16,-8-1-9-16,-5 5-7 15,-8 1-4-15,-6 0-7 0,-13 4-9 16,7 0-15-16,-7 3-35 16,-7 0-59-16,1 1-84 15,-7 3-113-15,6 0-157 16,7 0-189-16,-7 3-88 16,8-3-8-16,-8 4 39 0,1 0 84 15</inkml:trace>
  <inkml:trace contextRef="#ctx0" brushRef="#br0" timeOffset="115246.5434">27341 6832 178 0,'-7'11'393'16,"0"-4"63"-16,7 1 46 16,-6-1-64-16,0-3-91 15,6 0-69-15,0-2-61 0,0 2-44 16,0-4-28-16,0 0-19 16,0 4-9-16,0-4 6 15,0 0 16-15,0 4 11 16,0-4 13-16,0 0 11 15,6 0 4-15,0 0-9 0,8 0-15 16,5-4-15-16,7 0-20 16,7-2-17-16,6 2-13 15,6 0-8-15,8-7 1 16,6 3 8-16,12-2 6 16,20-1 1-16,7-4-3 0,13 0-8 15,13-3-10-15,13 0-15 16,-1-1-11-16,8-3-4 15,-14 0-5-15,-6 5-4 16,-13-2-4-16,-14 8-4 16,-18-4-6-16,-14 8 0 15,-14 0 3-15,-5-1 4 0,-19 5 9 16,-1-2-1-16,-14 3 0 16,-5-3-4-16,-1 5-25 15,1-2-35-15,-7 2-59 16,0-5-113-16,0 2-170 15,-13-1-233-15,6 0-236 0,-5-3-108 16,-8 0-20-16,0 3 69 16,7 1 147-16,1-6 221 15</inkml:trace>
  <inkml:trace contextRef="#ctx0" brushRef="#br0" timeOffset="116011.9471">30292 5736 84 0,'7'-10'426'0,"-7"3"76"16,-7-5 74-16,1 5 56 16,6-4-92-16,-13 4-58 0,6 0-34 15,1-1-21-15,0 4-32 16,-8 1-47-16,8-1-63 15,-1 4-66-15,-6 0-55 16,0 7-47-16,7 8-36 16,-1 7-31-16,7 7-14 15,0 5-5-15,13 2-9 0,0 1-5 16,0 3-4-16,6-3-3 16,-5-1-2-16,-1 1-10 15,0-4-15-15,0 0-34 16,0-3-57-16,-6-5-69 15,-1-4-91-15,-12-2-95 16,-1-5-108-16,-6-6-172 0,6-5-118 16,1-6-23-16,-1-9 40 15,7-2 75-15,7-8 113 16</inkml:trace>
  <inkml:trace contextRef="#ctx0" brushRef="#br0" timeOffset="116457.2909">30670 5729 219 0,'0'4'408'15,"0"-1"63"-15,0 13 64 16,0-1-33-16,0 6-71 15,0 8-33-15,0 0-23 16,14 4-31-16,-8 5-39 0,14-2-55 16,-1-3-69-16,7 0-54 15,6-7-42-15,-5-4-34 16,11-5-20-16,2-5-17 16,5-9-5-16,1-6-8 15,-7-5-13-15,-6-6-6 16,-1-5-10-16,-12-2-11 0,-7-6-3 15,-7-2 0-15,-12 0 8 16,-13 0 6-16,-7 3 9 16,-7 1 7-16,-13-2-8 15,1 6-22-15,-8 6-28 16,-12 1-35-16,7 6-49 0,5 5-60 16,1 3-84-1,7 7-154-15,12 4-125 0,13 0-47 16,20-4 6-16,20-3 39 15,13-4 86-15</inkml:trace>
  <inkml:trace contextRef="#ctx0" brushRef="#br0" timeOffset="116870.8393">32117 5542 131 0,'39'-10'511'0,"-7"3"85"0,-18 3 71 16,-2-1 59-16,-12 10-139 16,0 2-140-16,-6 4-76 15,6 7-57-15,0 4-51 16,6 7-48-16,14 0-60 0,6 5-46 16,13-1-41-16,7-4-21 15,6 1-14-15,0-5-5 16,1-3 4-16,5 0 9 15,-13 0 14-15,-6-4 9 16,-6-4 11-16,-7 5 8 16,-19-4-1-16,-7 3 0 15,-13-3-5-15,-7 3-10 0,-13 1-12 16,-12-2-11-16,6-2-10 16,-7 4-14-16,1-5-21 15,-1-2-27-15,7 3-48 16,0-9-92-16,6-2-140 15,0-8-175-15,8-2-270 16,12-13-132-16,0-8-39 0,13-5 45 16,0-9 119-16,13 2 163 15</inkml:trace>
  <inkml:trace contextRef="#ctx0" brushRef="#br0" timeOffset="117179.7634">32456 5583 160 0,'-13'-4'442'0,"7"0"64"15,-8 0 46 1,1 2-8-16,13-6-165 0,0 4-101 16,13-3-59-16,13-4-33 15,7 0-12-15,6-1 1 16,7-2 1-16,6-1-7 0,-7 1-17 15,8-1-22 1,-15 5-35-16,1-2-33 0,-6 1-53 16,-7 0-69-16,-6 4-94 15,-8 4-112-15,2-1-140 16,-14 4-174-16,0 4-87 16,-14 3-9-16,-18 0 51 15,-1 4 90-15,-12 3 129 0</inkml:trace>
  <inkml:trace contextRef="#ctx0" brushRef="#br0" timeOffset="117964.7949">30025 6740 99 0,'-6'5'385'0,"6"2"63"16,0-5 52-16,6 3-21 15,0-5-82-15,14 0-71 16,13-5-47-16,6 3-31 0,26-5-15 15,13-1-4-15,20-4-3 16,13-2 2-16,19-4-6 16,14 0-7-16,5-4-14 15,8 0-16-15,5 0-7 16,-5 0-14-16,6 0-16 0,-7 0-14 16,-6 3-17-16,0-2-24 15,-14 2-26-15,2 1-25 16,-21-1-14-16,1 5-7 15,-21 3-4-15,-6 0-1 16,-6-1-2-16,-7 5 0 16,-13-3 2-16,-6 6 0 0,-7-4-2 15,0 5-4-15,-19-1 0 16,-1 1 3-16,-5-2-2 16,-8 5-1-16,-6 0-1 15,6 0 1-15,-5-2-1 16,6 2-3-16,-8 0 0 15,1-4 3-15,0 4 3 16,-6 0 4-16,6 0 5 0,-6-4 1 16,-7 4-1-16,0 0-2 15,6 0-2-15,-6-4-9 16,6 4-27-16,-12 0-43 16,0 0-89-16,-14-3-167 0,-13-1-256 15,-6-4-251 1,-19 6-118-16,-7-6-30 0,0-1 50 15,-20-1 143-15,-14 3 246 16</inkml:trace>
  <inkml:trace contextRef="#ctx0" brushRef="#br0" timeOffset="122574.3035">9480 8675 4 0,'-6'-4'380'16,"-1"0"63"-16,1 1 51 15,6-4 45-15,-14 2-117 16,8-1-79-16,0 2-25 16,0 0-16-16,-2 1-13 15,2 3-13-15,6 0-33 16,0-4-28-16,-6 4-40 0,6 0-35 15,-7 0-32-15,7 0-29 16,-6 0-17-16,6 4-19 16,0-4-9-16,0 0-9 15,0 0-2-15,0-4 3 16,6 4 4-16,7-4 1 16,1 4-3-16,11-4-3 15,1 1-7-15,14-2-6 0,-1 5-8 16,-1-2-3-16,1 2-3 15,1 0-2-15,-14 2 1 16,7 6-3-16,-14 4 2 16,-12 5 4-16,-14 6 2 0,-6 2 2 15,-19 9 3 1,-7 2 0-16,-7 1 3 0,-7-1-5 16,-6 1 0-16,8-4 1 15,5-4-3-15,1-3 0 16,12-8 2-16,13 1-2 15,1-9 0-15,6-1-4 16,13-7-1-16,13-2-1 0,6-2-3 16,1-3 0-16,6 1-2 15,7-3 3-15,0 4 0 16,5-1-4-16,7 4 3 16,2 4-1-16,5-1 3 15,-7 8-2-15,-6 0 4 0,1 0 7 16,-14 4 4-16,-13-1 12 15,-7 1 7-15,-12-1 9 16,-21 5 5-16,-11-1-3 16,-9-3-6-16,-11 3-19 15,-1-3-38-15,8 0-61 16,-2-4-104-16,8-3-134 0,5-6-205 16,8 2-201-16,13-8-81 15,5 2-3-15,8-6 67 16,0-3 115-16,6 0 198 15</inkml:trace>
  <inkml:trace contextRef="#ctx0" brushRef="#br0" timeOffset="123156.6416">8939 9481 144 0,'0'10'432'16,"-6"2"67"-16,6-5 61 16,0 1 3-16,-7-5-104 0,7 1-74 15,0-1-51-15,0-3-31 16,0 4-37-16,7-4-41 15,-7 3-43-15,0-3-39 16,6 0-33-16,1 0-25 16,6 0-10-16,0 0-4 15,6 0 0-15,1 0 0 16,13 0-1-16,6-3-4 0,7-1-5 16,12-3-10-16,7 0-5 15,7-1-2-15,13-2 2 16,6-1 1-16,0 0-4 15,7-3-3-15,-1 2-9 16,-12 4-4-16,-6-3-5 16,-8 5 1-16,-6-3-4 0,-13 2 6 15,-5 4 4-15,-15-1-1 16,-7 1-4-16,1-1-1 16,-12 4 0-16,-1 0-2 15,0-4-1-15,-6 4-6 16,-1 0-3-16,0 0-7 15,-6 0-16-15,0 0-30 16,0 0-50-16,0 0-67 0,-6 4-112 16,0-4-153-16,-8-4-257 15,1 4-139-15,1-7-41 16,-8 0 23-16,6 0 87 16,-5-8 140-16</inkml:trace>
  <inkml:trace contextRef="#ctx0" brushRef="#br0" timeOffset="124214.714">12250 8847 250 0,'39'-19'413'16,"-7"-6"55"-16,1 0 56 15,-7-2-66-15,0-2-74 16,-13 4-31-16,-7-1-11 16,-12 1-2-16,0 2-14 15,-14 1-18-15,-7 7-39 16,-11 1-45-16,-7 11-48 0,-14 3-46 16,-13 7-35-16,6 7-28 15,-5 9-23-15,12 2-13 16,13 1-10-16,8 3-4 15,11-3-6-15,21-1-11 16,12 1-3-16,14-8-5 16,13-7-1-16,12-3-7 0,7-4-1 15,13-8 3-15,0-4 2 16,-6-3 5-16,-13 5 1 16,-1-6 3-16,-19 9-3 15,1-1 12-15,-7 11 21 16,-8 8 20-16,2 7 20 15,-2 7 20-15,-5 4 12 16,6 7 0-16,-6 0-15 0,-1 1-20 16,-6-5-18-16,0 1-16 15,0-1-13-15,-6-2-31 16,-1-2-51-16,-6-6-82 16,0 1-122-16,-1-6-132 15,2-3-181-15,-1-3-196 0,6-8-70 16,1-7 17-16,6 0 84 15,6-7 116-15,1-4 172 16</inkml:trace>
  <inkml:trace contextRef="#ctx0" brushRef="#br0" timeOffset="124761.5808">11644 9489 201 0,'-34'10'390'16,"9"5"47"-16,5-4 37 16,0-1-62-16,14-1-103 15,6-3-62-15,0-2-32 16,14 3-17-16,5-4-6 16,7 2-18-16,20-5-9 0,5 0-6 15,8 0-3-15,13-8 1 16,12 1 7-16,15 0 9 15,-2-5 4-15,21 2-3 16,-1-5-10-16,-7-4-16 16,8 5-22-16,-1-3-16 15,-13 0-12-15,-5 7-4 0,-16-5 0 16,-18 8 6-16,-6 0 4 16,-13 0-1-16,-13 3-8 15,-13 0-11-15,-8 0-24 16,2 1-42-16,-8-1-65 15,1 4-118-15,-7-3-166 16,6-4-238-16,-6-5-237 0,0 1-107 16,0-3-22-16,13-5 67 15,0 0 139-15,7-2 224 16</inkml:trace>
  <inkml:trace contextRef="#ctx0" brushRef="#br0" timeOffset="125433.4824">14758 8531 58 0,'0'-14'416'0,"0"3"66"16,0 4 40-16,-13 3 23 16,7 4-144-16,-1 7-75 15,-6 5-42-15,0 5-23 0,0 9-6 16,7 3-9-16,-1 8-22 15,7 1-45-15,0-2-44 16,0 1-42-16,7-1-46 16,-1-3-59-16,14-4-73 15,-1 0-76-15,1-6-84 0,6-1-126 16,6-4-177-16,-5-3-94 16,-1-5-13-16,-14-6 27 15,1-8 60-15,7-3 114 16</inkml:trace>
  <inkml:trace contextRef="#ctx0" brushRef="#br0" timeOffset="125919.4392">15319 8485 68 0,'-7'-8'439'15,"0"4"50"-15,-5 4 44 16,-2 4 44-16,8 4-133 16,-7 6-103-16,0 8-49 15,0 7-15-15,7 7-17 0,6 5-32 16,0 3-39-16,6 4-44 16,7-4-33-16,0-4-32 15,13-7-23-15,0-4-10 16,6-3-13-16,8-11-9 15,-1-4-11-15,7-11-14 16,5-8-16-16,-5-3-20 0,0-11-16 16,-7-3-12-16,-6-5-3 15,-14 5 18-15,1-4 43 16,-14 6 48-16,0 1 37 16,-6 11 19-16,-6 4 20 15,0 7 12-15,-7 11-10 16,13 8-22-16,0 6-12 0,0 8-5 15,6 0-15-15,7 3-17 16,7 1-37-16,-14-3-62 16,7-5-91-16,-6 0-112 15,-7-4-131-15,0-2-202 16,-7-5-164-16,-6-4-50 0,-13 1 30 16,0-8 80-16,0 0 118 15</inkml:trace>
  <inkml:trace contextRef="#ctx0" brushRef="#br0" timeOffset="126345.3151">14622 9382 47 0,'-46'18'426'0,"7"0"69"16,6-7 53-16,1 3 50 16,12-5-142-16,7-1-113 15,6-2-66-15,27-6-45 16,19 0-30-16,27-4-30 16,25-3-11-16,25 0 4 0,15-8 9 15,19 5 6-15,7-6 2 16,5 2-1-16,2-1-14 15,-8 5-33-15,-14-5-31 16,-18 7-21-16,-19-3-14 16,-14 4-11-16,-13-1-7 0,-19 1 0 15,-13 3-1 1,-8 1-8-16,-5 0-26 0,-13-2-61 16,-8 1-99-16,2-3-141 15,-14 0-190-15,6-4-261 16,-6 0-120-16,0-3-23 15,0-1 50-15,-6-3 115 16,0-4 175-16</inkml:trace>
  <inkml:trace contextRef="#ctx0" brushRef="#br0" timeOffset="129278.0941">18074 8243 361 0,'0'-8'444'0,"-6"-3"48"15,-13 3 39-15,-1 6-128 0,-6 2-99 16,-13 0-58-16,1 7-35 16,-15 4-12-16,1 10 0 15,-1 5 18-15,-5 7 9 16,6 11 6-16,6 0-7 16,7 7-14-16,13 0-18 15,13 1-33-15,13-5-30 0,13 1-29 16,13-4-20-16,13-7-17 15,13-8-19-15,7-6-15 16,6-9-11-16,-6-3-3 16,6-7-2-16,-13-4-7 15,-7-4-4-15,-5-7-1 16,-15-3 0-16,-11 2-5 0,-14-2 3 16,0-1 0-16,-14 4 2 15,-11 3 1-15,-1 1-1 16,-6-1 1-16,-1 8-22 15,1 0-40-15,-2 0-76 16,1 4-107-16,7 4-116 0,1-1-141 16,5 3-174-16,0 2-90 15,1-1 5-15,-1 0 68 16,8-3 95-16,-2-1 133 16</inkml:trace>
  <inkml:trace contextRef="#ctx0" brushRef="#br0" timeOffset="129691.7817">17456 9162 155 0,'0'12'390'0,"6"-5"56"16,8 0 50-16,18-7-38 0,1 0-83 16,19-4-47-16,13-4-31 15,6 1-17-15,14-4-16 16,7 0-23-16,-7 0-22 16,6 1-23-16,-14 2-26 15,-12-3-22-15,-6 3-24 16,-7 6-17-16,-13-3-22 15,1 2-18-15,-15 3-17 0,2-4-14 16,-1 4-9-16,-13 0-8 16,0-3-6-16,0 3-4 15,-6 0-16-15,-1-4-63 16,0 0-113-16,1-3-164 0,-7 0-251 16,7-4-147-16,-1-8-65 15,13 4 17-15,-5-10 90 16,18-1 149-16</inkml:trace>
  <inkml:trace contextRef="#ctx0" brushRef="#br0" timeOffset="130466.7377">20030 8315 294 0,'12'0'357'0,"2"0"54"15,-8 0-25-15,7-3-65 16,1-1-51-16,-2-6-49 16,8-2-19-16,-7-2-20 15,7-5-4-15,-8 1 18 16,-5-1 23-16,-7-2 24 15,0 5 5-15,-13 2-8 0,0 0-22 16,-13 6-35-16,0 1-44 16,-7 7-43-16,-5 0-38 15,-2 7-20-15,-5 1-11 16,-1 6-6-16,13 6-3 16,7-3-4-16,7 5-1 0,13 0-5 15,12 1-3-15,6-2-4 16,21 1 0-16,7 1 3 15,11-2 0-15,2 1 1 16,5 0 2-16,1-3 0 16,-7 2-1-16,0 4-2 0,-6-2 1 15,-14 3 3 1,-13-4 8-16,-11 3 17 0,-22-2 15 16,-12-1 14-16,-13-1 12 15,-13-2 2-15,-7-1-6 16,-6-7-12-16,14 0-14 15,4-7-24-15,9-8-33 16,18-11-32-16,13-4-31 16,14-6-25-16,6-4-26 0,6-4-21 15,7-4-11-15,1 1-5 16,-1 2-7-16,0 2-20 16,-7 2-35-16,7 5-55 15,-6 6-90-15,6 4-131 16,0 9-89-16,0-2-21 0,0 5 25 15,0 6 67-15,0 1 112 16</inkml:trace>
  <inkml:trace contextRef="#ctx0" brushRef="#br0" timeOffset="131010.7864">19684 8971 64 0,'-19'11'371'0,"-1"0"61"0,1 1 51 16,6-9-4-16,6 4-86 16,-6-3-55-16,13 1-36 15,-7-3-24-15,7-2-23 16,0 4-22-16,7-4-19 16,6 0-20-16,13 0-15 0,7 0-15 15,12-4-7-15,14 2-7 16,6-3-3-16,13 1-7 15,7-3-8-15,7 0-6 16,5-4-5-16,1-1-9 16,-7 5-13-16,-13 0-16 0,-6 0-14 15,-14-1-13-15,-5 5-13 16,-14-1-7-16,-13 1-7 16,0-1-4-16,-7 4-5 15,-5 0-7-15,-2-3-11 16,2 3-25-16,-8 0-52 15,0 0-96-15,-12 0-145 0,0-8-218 16,-8 1-243-16,2-1-113 16,-8-3-23-16,1 1 55 15,-1-6 127-15,7-1 206 16</inkml:trace>
  <inkml:trace contextRef="#ctx0" brushRef="#br0" timeOffset="131895.296">22616 8045 80 0,'13'-16'443'0,"1"2"78"15,-14 7 59-15,6-1 43 16,-6 5-150-16,0 6-79 16,0 5-51-16,0 11-36 15,0 6-26-15,6 8-16 16,8 4-31-16,-2 3-41 0,2 0-34 16,-1 4-34-16,-1 0-30 15,-4-3-20-15,4-5-25 16,8 1-22-16,-7-5-42 15,-7-3-57-15,1-6-83 16,6-5-101-16,-13-3-119 16,6-5-214-16,-6-1-146 0,-6-9-43 15,6 0 30-15,-6-4 68 16,-1-4 107-16</inkml:trace>
  <inkml:trace contextRef="#ctx0" brushRef="#br0" timeOffset="132367.1322">22467 8855 194 0,'-27'14'376'15,"8"-3"47"-15,0 0 43 16,6-4-74-16,-1 1-92 16,8-1-63-16,6-3-37 15,0-1-24-15,13 1-19 16,7 0-9-16,25-8 0 0,13 0 14 15,15 1 16-15,12-8 14 16,12 3 1-16,-6-2-10 16,7-2-15-16,-13 5-22 15,-14-1-22-15,-12 2-24 16,-1-2-19-16,-19 4-9 16,-6 1-9-16,-7 3-9 0,-6-4-13 15,-7 0-31-15,0 4-70 16,-13-7-124-16,13 0-168 15,0 0-262-15,13-8-145 16,7 1-57-16,6-9 24 16,13 0 94-16,6-2 152 15</inkml:trace>
  <inkml:trace contextRef="#ctx0" brushRef="#br0" timeOffset="132833.6597">25399 7895 348 0,'-13'-12'522'16,"6"5"93"-16,-5 1 89 0,-2 1-30 16,-5 1-138-16,6 8-81 15,0 1-62-15,-1 4-55 16,14 7-55-16,-6 5-47 15,6 6-35-15,6 5-34 0,-6 5-34 16,14 0-35-16,-8 3-27 16,1 0-25-16,-1 1-20 15,7-5-29-15,-13 1-42 16,7-5-67-16,-7-1-95 16,0-6-116-16,0-7-128 0,0-3-217 15,6-5-138-15,8-6-31 16,5-11 44-16,7-12 89 15,13-2 114-15</inkml:trace>
  <inkml:trace contextRef="#ctx0" brushRef="#br0" timeOffset="133278.4107">25750 8122 236 0,'-6'-8'438'0,"6"1"51"15,0 0 43-15,0-4-50 0,6-4-134 16,2 5-79-16,11-9-44 16,1 3-19-16,-2 2-15 15,9-1-17-15,-7 5-21 16,-8 2-12-16,8 5-14 16,6 6-16-16,-6 5-11 15,-7 6-4-15,-1 9-6 0,-4 2-13 16,-16 4-12-16,2 1-14 15,-13 7-10-15,-1-6-9 16,-12 4-9-16,-1-3-1 16,-13 1 4-16,7-6-2 15,1-2-5-15,5-4-6 16,7-2-2-16,6-5-5 0,7-3-8 16,6-3 1-16,21-1-2 15,6-7-2-15,25 0-5 16,1-7-16-16,11-1-31 15,2 2-51-15,-6-6-65 16,-1 1-78-16,0 0-86 0,-13 0-113 16,-6 3-134-16,-1 2-61 15,-19 2 7-15,7 0 48 16,-20 1 74-16,0 3 122 16</inkml:trace>
  <inkml:trace contextRef="#ctx0" brushRef="#br0" timeOffset="133648.5111">24982 8642 195 0,'-39'19'390'16,"7"-5"55"-16,5 1 51 15,7-8-60-15,14 0-83 16,6-4-48-16,20 1-40 0,25-8-26 16,20 1-18-16,14-8-4 15,12 0-2-15,7 0 2 16,5-3 5-16,2-1 2 16,-14 0-14-16,-6 3-27 15,-7 3-34-15,-13-3-33 16,-6 4-30-16,-7 1-30 0,-6 0-29 15,-13 4-43-15,-1-5-73 16,1 4-105-16,-7-3-136 16,-7 4-221-16,1-4-185 15,-8-2-74-15,-12-1 9 16,0-5 69-16,0 1 115 16</inkml:trace>
  <inkml:trace contextRef="#ctx0" brushRef="#br0" timeOffset="134429.9913">27823 7602 166 0,'0'-8'394'16,"-7"1"64"-16,7 2 55 15,-13 2-22-15,7 6-62 16,-14 5-4-16,8 7 2 0,-2 11 0 16,8 7-10-16,-7 0-24 15,6 7-55-15,0-3-71 16,1 3-62-16,6 0-57 15,-6-3-43-15,6-4-35 16,-7 0-43-16,0-4-54 0,7-3-63 16,-6-5-78-16,6-2-88 15,0-7-118-15,0-6-122 16,0-6-163-16,6-6-102 16,8-13-9-16,5-4 39 0,7-6 92 15,0-11 127 1</inkml:trace>
  <inkml:trace contextRef="#ctx0" brushRef="#br0" timeOffset="134750.6412">28116 7576 84 0,'0'0'446'0,"-6"6"81"0,-1 9 67 16,-6 8 70-16,6 2-146 15,1 4-94-15,19 5-61 16,0-2-53-16,20 2-50 15,6-1-54-15,13-1-46 16,7 1-38-16,6 1-29 0,0-5-10 16,-7-4 2-16,-12 5 9 15,-7-5 18-15,-12-3 14 16,-21 5 5-16,-12-6-4 16,-21 1-17-16,-5-4-24 15,-21 0-30-15,1 1-33 16,-7-8-48-16,8 1-95 0,5-12-153 15,1-8-200-15,18-4-272 16,14-13-135-16,0-4-43 16,7-8 43-16,0-8 129 15,6 6 187-15</inkml:trace>
  <inkml:trace contextRef="#ctx0" brushRef="#br0" timeOffset="134978.2662">28136 7729 104 0,'20'-11'386'16,"5"-4"60"-16,21 1 45 16,6-1-11-16,13-2-142 0,0-2-94 15,0 1-64-15,0 0-59 16,0-2-43-16,-12 3-47 16,-1 5-42-16,-13 2-46 15,-13-1-40-15,-6 7-49 16,-1 4-94-16,-13 4-119 15,-6 3-70-15,-6 0-17 0,-7 4 7 16,0 4 32-16</inkml:trace>
  <inkml:trace contextRef="#ctx0" brushRef="#br0" timeOffset="135443.7985">27536 8426 60 0,'-26'25'345'15,"0"-3"59"-15,0-7 47 16,13-1-29-16,6-2-70 15,7-1-63-15,13-8-43 16,7-3-23-16,25-3-12 0,14-1-12 16,19-6 4-16,20-2 9 15,7-2 6-15,11-6-3 16,9 6-5-16,-1-4-7 16,-1 4-14-16,-5-1-21 15,-2 1-23-15,-11 2-19 0,-14 1-20 16,-6 0-20-16,-20 4-17 15,-12 0-12-15,-8 2-10 16,-13 3-12-16,1-2-8 16,-7 0-9-16,-6 0-18 15,-8 4-39-15,-5-3-81 16,6-2-120-16,0-2-149 0,1 0-228 16,4-4-169-1,2-4-64-15,0-3 27 0,-1 0 92 16,-5 0 131-16</inkml:trace>
  <inkml:trace contextRef="#ctx0" brushRef="#br0" timeOffset="136112.8081">30181 7458 6 0,'14'-22'374'0,"-8"8"73"16,1-1 63-16,-7 1 52 15,6 3-116-15,-6 3-82 16,0 1-47-16,0 7-27 15,-6 4-17-15,-1 7-12 16,1 7-7-16,-1 7 1 16,-6 5-4-16,13 7-26 0,-6-1-31 15,-1 4-38-15,0 5-43 16,7-9-34-16,-6 4-30 16,6-7-43-16,0-3-58 15,0-1-80-15,0-7-102 16,0-7-99-16,0-1-135 0,6-7-190 15,1-7-102-15,12-7-6 16,8-11 58-16,11-11 76 16,2-7 123-16</inkml:trace>
  <inkml:trace contextRef="#ctx0" brushRef="#br0" timeOffset="136444.5588">30657 7363 188 0,'-20'11'504'0,"8"11"93"16,-2 7 74-16,-5 7 37 16,6 6-181-16,6 1-126 0,14 1-97 15,6-3-78-15,6-5-61 16,15-6-47-16,11-9-35 16,1-6-20-16,-1-11-13 15,7-8-12-15,-13-7-12 16,-6-3-8-16,-7-12-8 0,-20 1-3 15,-12-8 0-15,-14 3 1 16,-12-3 3-16,-1 4 5 16,-6 7 4-16,0 0-5 15,0 7-30-15,0 8-67 16,13 2-99-16,-1 5-120 16,15 9-199-16,12-1-175 0,6 2-68 15,0 5 13 1,2-4 66-16,-2 3 102 0</inkml:trace>
  <inkml:trace contextRef="#ctx0" brushRef="#br0" timeOffset="136781.8223">30064 8162 187 0,'-19'23'434'0,"5"-9"69"0,8 1 68 15,12-5-1-15,21-2-95 16,11-8-73-16,35-4-50 16,12-3-49-16,18-8-56 15,1 0-61-15,7 1-62 16,-6-1-37-16,-14 1-30 0,1-2-22 15,-15 2-13-15,-4-1-39 16,-8 5-65-16,-14-2-96 16,1 1-127-16,-13-1-205 15,1 3-154-15,-1-3-54 16,-7 2 16-16,1-9 68 16,-1 1 114-16</inkml:trace>
  <inkml:trace contextRef="#ctx0" brushRef="#br0" timeOffset="137197.908">32560 7327 241 0,'7'-12'469'0,"-1"5"70"15,-12 3 66-15,-8 8 15 16,-5 3-126-16,-1 5-72 16,8 6-39-16,-2 4-40 15,14 4-42-15,6 3-57 16,14 1-57-16,13-1-44 16,13-3-29-16,5-1-10 0,8 0-10 15,0-3-2-15,-1 4-3 16,-12-3 0-16,-7-6-1 15,-6 5-6-15,-13-3-7 16,-14-2-7-16,-20 2-12 16,-11-1-14-16,-15 0-17 15,-5-2-26-15,-7-2-47 0,-1 1-85 16,-5-8-144-16,13-3-188 16,6-11-287-16,13-5-139 15,6-5-44-15,7-12 34 16,7-9 120-16,6-2 175 15</inkml:trace>
  <inkml:trace contextRef="#ctx0" brushRef="#br0" timeOffset="137418.7223">32632 7382 364 0,'20'-15'500'16,"-2"0"74"-16,15-3 73 15,7 4-63-15,-1-4-125 0,13-2-89 16,-1 5-75-16,8-2-71 15,0 3-77-15,-7-2-96 16,-7 6-86-16,-5-1-89 16,-14 2-78-16,0 2-80 15,-13 7-106-15,-13 5-127 16,-6-3-72-16,-8 10 1 0,-5-4 31 16,-7 6 58-16,-6-2 102 15</inkml:trace>
  <inkml:trace contextRef="#ctx0" brushRef="#br0" timeOffset="137934.6121">31999 8136 187 0,'-6'12'398'0,"0"2"55"0,0-6 47 16,-2-1-60-16,2 1-104 15,6-2-70-15,-6-2-38 16,6 0-28-16,0-1-22 15,6 1-16-15,0-4-15 16,14 4-19-16,0-4-21 16,13-4-18-16,12 0-14 0,13 1-5 15,7-5 1-15,14 2-1 16,6-6 11-16,6 1 12 16,7-3 11-16,-7 2 6 15,0-2 3-15,-6 3 2 16,-20 0-6-16,-6 4-3 0,-20-1-7 15,-7 4-13-15,1-3-12 16,-14 3-10-16,-6 4-16 16,1-4-39-16,-2 2-56 15,-5 2-83-15,0-6-123 16,-1 4-178-16,-6 2-252 16,-13-4-115-16,0-3-29 0,-7 3 36 15,-12-4 97-15,-1 2 165 16</inkml:trace>
  <inkml:trace contextRef="#ctx0" brushRef="#br0" timeOffset="145268.6411">9252 2469 190 0,'-13'-5'314'0,"-6"3"42"16,-1-2-11-16,0 4-57 0,-5 0-38 16,-9 0-35-16,9 4-23 15,-7-4-16-15,-8 2-10 16,1 6-8-16,0-4-14 15,7 1-5-15,-8 1-5 16,1 2-10-16,7 3-3 16,-14-4-6-16,7 7 5 0,-14-2 1 15,2 5 8-15,-8 3 7 16,-6 1 0-16,6 4-2 16,-6 1-7-16,-1 7-9 15,-5 4-16-15,0 0-10 16,6 6-10-16,-1 5-12 15,1 0-11-15,6 4-6 0,8-2-9 16,5 2-10-16,13 3-7 16,0-1-2-16,14-2-8 15,0-1-4-15,11 1-3 16,2-1 2-16,6-1 1 16,6 3-2-16,2-6 2 0,4 4 0 15,2 1 3-15,-2-1-5 16,1-4-1-16,1 5-3 15,-2-8 2-15,2 4-3 16,-14-5 1-16,-6 5 1 16,-8-8-1-16,-6 4-2 0,-5-3 2 15,-9-1-3-15,-11-4 2 16,-7 1-6-16,-7-3-3 16,0-5 2-16,-6 0-1 15,-12-4-10-15,5 1-6 16,-12-4 0-16,5 0 2 0,0-4-5 15,2-3 1-15,4-1 14 16,8-3 7-16,0-3 5 16,13-2 5-16,7-1 4 15,6-5-3-15,7 0-3 16,12-5-4-16,6 2-8 0,8 0-3 16,6-5-2-16,6 1 0 15,8-1 0-15,-2 5 1 16,8-1-1-16,0 1 1 15,-1 3 1-15,7 3 1 0,0 1 2 16,7 3-4-16,-7 4 6 16,7 0 0-16,-7 4-4 15,6 4 1-15,-12 3-1 16,5 0 7-16,-11 3 1 0,-1 4 3 16,-6 0 7-16,-1 9 4 15,-12-2 6-15,-1 4 0 16,-12 1 2-16,-1 7-2 15,0 0-3-15,-5-2-2 0,-9 6-3 16,9 2-4-16,-9-2-1 16,9 3 1-16,-7 1 3 15,-2-2-2-15,2 1-4 0,-1 0 2 16,-6 0-2-16,1-1 0 16,5-1-1-16,-13 1-1 15,14-4-2-15,-7 6-2 16,0-5-3-16,5 0 0 15,2 4 0-15,-1-3 1 0,7 0 5 16,1 2 3-16,5 1 7 16,-6 1-2-16,13-2-2 15,-7 5 1-15,8-5-4 16,-2 1-1-16,2 1-6 0,-2-5 5 16,1-3-1-16,0-1-4 15,0-4 0-15,1 5 1 16,-2-7 1-16,-5 6-4 0,5-3 0 15,-5 1 1-15,0 2 1 16,-1 1-1-16,1-5-2 16,-7 5 1-16,6-4 1 15,7-3 1-15,-1 2 0 16,8-6 2-16,6 3 2 16,0-3 2-16,0 3-1 0,6-3 16 15,1-1 15-15,-7-2 7 16,13 3 3-16,-6-8 3 15,5 3 9-15,-4-1-12 0,4-2-13 16,2-4-7-16,5 4-3 16,1 0-2-16,-1 1-11 15,0-5-6-15,8 4 0 16,-1-3-4-16,0 0-4 0,0 0-2 16,7-4 4-16,-1-1 0 15,1-2-2-15,6 3 2 16,-1-4 1-16,-5-2 2 15,13 1-2-15,-7-2 0 0,0-4-1 16,0 4 1-16,7-4 0 16,0-1-7-16,-1 1-3 15,7-3-2-15,1 3-1 16,5 0-11-16,1-4-7 16,6 0-2-16,-6-3 3 0,6 0-2 15,-7-8-7-15,14 0-1 16,-1 0-4-16,8-6-33 15,6-5-55-15,0 0-63 16,-2-2-85-16,-4-10-95 0,0 6-219 16,-2-9-146-16,-12-3-43 15,-12-7 14-15,-21-12 68 16,1-2 93-16</inkml:trace>
  <inkml:trace contextRef="#ctx0" brushRef="#br0" timeOffset="146102.8562">1961 6019 300 0,'-26'-15'376'0,"0"1"48"15,0-5-9-15,-1 1-50 16,-5-4-45-16,6 0-22 16,-1-1 14-16,2 2 32 0,-1 2 29 15,0 1 3-15,6 7-24 16,14 11-12-16,-1 8-25 15,7 13-50-15,7 19-51 16,13 8-30-16,12 11-16 16,7 3-40-16,6 8-38 15,1-9-26-15,-1 6-24 16,1-13-22-16,-13-1-30 0,-7-5-48 16,0-11-62-16,-19-6-98 15,-7-1-136-15,-13-12-148 16,-27-3-213-16,1-11-124 15,-7-12-31-15,1-7 49 16,-1-10 109-16,1-8 141 16</inkml:trace>
  <inkml:trace contextRef="#ctx0" brushRef="#br0" timeOffset="146732.7242">1473 6041 240 0,'-14'-15'362'0,"8"0"37"16,6 1 30-16,12-5-104 0,15-3-96 15,-1 0-52-15,20 1-28 16,-1-1-19-16,7 3-18 16,7-3-22-16,6 8-19 15,6-1-8-15,2 4-6 16,4 7-4-16,2 4 4 15,5 11 14-15,1 8 22 16,0 6 25-16,0 12 21 16,-14 3 16-16,-6 0 16 15,-13 8 21-15,-19 3 9 16,-13 4-9-16,-14-3-15 0,-19 3-20 16,-13-1-25-16,-6-2-33 15,-14-1-36-15,-13-2-17 16,0-6-16-16,0-7-10 15,-6-2-8-15,7-9-5 16,-1-6-3-16,14-9-16 0,6-6-25 16,6-8-39-16,14-6-43 15,12-13-38-15,20-7-35 16,13-9-21-16,7-5 8 16,6 0 29-16,13-8 35 15,0 6 39-15,7-3 46 16,0 8 48-16,6 2 42 15,-6 10 43-15,6 6 53 16,-7 8 46-16,7 12 29 0,0 3 15 16,0 11 8-16,-6 0-10 15,0 11-31-15,-7-5-37 16,0 6-34-16,-13 0-30 16,0-6-60-16,-6 5-82 15,-13-3-105-15,-20-5-113 16,-14-2-129-16,-12-2-218 15,-7-6-144-15,-12-4-32 0,-1-6 39 16,7-14 79-16,-6-2 110 16</inkml:trace>
  <inkml:trace contextRef="#ctx0" brushRef="#br0" timeOffset="146895.3313">2742 6074 69 0,'-32'-26'436'15,"6"4"64"-15,0 0 42 16,0 8 26-16,0-1-177 0,6 3-169 15,1 5-133-15,12 0-115 16,14 4-140-16,6-5-175 16,7 4-115-16,5 1-46 15,1-1 6-15,7 1 37 16,-7-1 91-16</inkml:trace>
  <inkml:trace contextRef="#ctx0" brushRef="#br0" timeOffset="147204.9083">2853 5909 186 0,'20'4'416'16,"-7"3"83"-16,20 4 84 0,13 4-9 16,5 2-51-16,15 10-47 15,12 2-53-15,-7 11-62 16,1 0-82-16,-7 1-81 16,-6-1-75-16,-7-7-51 15,-13-4-25-15,0-3 3 0,-13-12 15 16,0-6 5-16,-13-5-5 15,1-9-4-15,-14-10-9 16,-7-6-28-16,-6-3-26 16,0-1-17-16,-7-3-16 15,0 0-21-15,1 2-45 0,-7 2-58 16,-6 4-71-16,-1-1-91 16,7 3-117-16,6 4-167 15,20-3-85-15,14 0-7 16,-2-1 43-16,21-3 79 15,-1 5 121-15</inkml:trace>
  <inkml:trace contextRef="#ctx0" brushRef="#br0" timeOffset="147401.8517">3727 5850 44 0,'6'4'439'0,"7"3"98"16,-6 4 102-16,6 8 102 0,-7 3-96 15,8-1-94-15,-8 6-75 16,6-2-78-16,8 0-88 15,13 0-110-15,-1-2-116 16,7 0-134-16,-5-9-140 16,-2 1-138-16,-13-8-203 0,1 0-189 15,-14-11-68-15,-6-4 17 16,-6-9 76-16,-14-9 105 16</inkml:trace>
  <inkml:trace contextRef="#ctx0" brushRef="#br0" timeOffset="147554.8732">3642 5773 211 0,'-39'-18'487'0,"-7"-1"55"16,7 4 29-16,13 5-6 15,6 3-251-15,1-5-190 16,19 5-189-16,19 0-238 0,14 0-140 16,13-1-74-16,-1 1-15 15,1-7 24-15,6 3 93 16</inkml:trace>
  <inkml:trace contextRef="#ctx0" brushRef="#br0" timeOffset="148210.9188">4222 5327 269 0,'6'-7'509'0,"-6"9"72"15,6 5 80-15,2 9 42 16,4 5-156-16,8 8-94 0,6 12-44 15,7 2-42-15,6 6-65 16,7 2-71-16,5 4-69 16,-5-4-55-16,6 0-41 15,-6-6-27-15,-7-5-15 16,-7-4-7-16,-6-2-5 0,-6-8-3 16,-1-5 0-16,-12-6-11 15,-7-1-18-15,-7-3-31 16,-12-11-35-16,-1-3-42 0,-6-9-52 15,-13-2-41-15,1-8-16 16,-9 0 12-16,2-4 22 16,-1 4 41-16,1 1 58 15,-1 2 56-15,7 8 39 16,-7 4 29-16,1 4 29 16,6 6 21-16,7 8 9 0,5 7 6 15,14 4 1-15,7 4-3 16,18 0-15-16,8-1-11 15,19-3-14-15,7-4-2 0,6-3-12 16,13-7-7-16,13-12-10 16,7-4-23-16,6-9-17 15,0-13-19-15,-6-3-22 16,-6-4-31-16,-14-7-26 0,-6 0-4 16,-21 0 9-16,-11 4 28 15,-15 7 55-15,-12 4 63 16,-6 7 60-16,-14 11 47 15,-12 3 33-15,5 13 0 0,2 9-20 16,5 4-28-16,14 5-25 16,6 6-30-16,13 0-35 15,13 0-45-15,13 1-63 16,0-5-72-16,0-3-76 16,14 0-81-16,-15-8-77 0,1-3-81 15,0 1-70-15,-19-5-52 16,-14 3 6-16,-12-2 46 15,-14 3 72-15,-19 1 98 16</inkml:trace>
  <inkml:trace contextRef="#ctx0" brushRef="#br0" timeOffset="148618.2229">2469 6854 274 0,'-175'58'446'0,"11"-3"41"15,28-7 34-15,12-7-46 0,33-9-143 16,25-10-81-16,33-3-22 16,33-4-1-16,40-13-1 15,44-8-5-15,53-13-8 16,46-6-8-16,58-15-26 15,26-5-32-15,13-6-29 16,-12 3-39-16,-27 1-52 16,-14-1-54-16,-18 8-49 0,-33 8-41 15,-20-2-44-15,-32 8-32 16,-19 5-6-16,-34 6 8 16,-26 4 7-16,-25 11 6 15,-40 0 7-15,-12 11 3 0,-33 4-10 16,-13 6-27-16,-20 2-40 15,-20 6-73-15,-6 4-82 16,-12 3-33-16,-14 4 1 16,-6 4 31-16,0 1 56 15</inkml:trace>
  <inkml:trace contextRef="#ctx0" brushRef="#br0" timeOffset="148914.6348">2456 7231 217 0,'-97'36'388'0,"12"-1"47"16,20-10 40-16,12-3-74 15,27-4-90-15,26-7-59 16,33-3-34-16,39-16-25 16,32-3-16-16,52-11-7 0,40-12-2 15,25-5-6-15,20-5-10 16,-13-3-9-16,-13 2-18 16,-19 5-12-16,-26 3-12 15,-21 3 0-15,-26 5 1 0,-18 8 9 16,-20-1 16-16,-20 7-6 15,-20 4-16-15,1 0-25 16,-13 4-40-16,-7 4-69 16,-13-5-110-16,0 8-124 0,-13-3-189 15,0 3-220-15,-7-5-99 16,-6 5-14-16,1-3 55 16,4-5 97-16,2-2 173 0</inkml:trace>
  <inkml:trace contextRef="#ctx0" brushRef="#br0" timeOffset="157052.6106">5330 10997 45 0,'-52'11'450'15,"-13"-4"93"-15,6 5 87 16,0-9 84-16,7 4-99 0,-1 0-106 16,2 1-70-16,11-4-67 15,8 4-69-15,13-5-75 16,5-3-64-16,20 4-46 16,14-4-26-16,26 0-9 15,19-4-8-15,27 1-3 16,11-1-8-16,9-4-13 0,11 4-15 15,-5 0-27-15,5-3-39 16,-11 5-51-16,-9-3-61 16,-11 2-77-16,-14-1-89 15,-20 0-82-15,-12 0-104 16,-20 1-155-16,-26 3-75 16,-20 0 7-16,-12 0 48 0,-21 3 75 15,-5 1 122-15</inkml:trace>
  <inkml:trace contextRef="#ctx0" brushRef="#br0" timeOffset="157346.4352">4906 11257 339 0,'-78'22'452'0,"-1"-3"49"16,14-4 41-16,14-1-103 15,11-3-125-15,21-3-69 16,12-4-40-16,20-2-25 15,26-4-27-15,26-2-27 0,7 0-19 16,20-8-24 0,18 3-30-16,7-3-38 0,7-3-42 15,0-3-44-15,-7-1-40 16,-6 5-38-16,0-4-47 16,-19-1-31-16,-15 1-26 15,-5 3-37-15,-20-3-29 0,-13-1-37 16,-19 5-29-16,-7-8-9 15,-13 3 21-15,-7-2 53 16,1-4 82-16</inkml:trace>
  <inkml:trace contextRef="#ctx0" brushRef="#br0" timeOffset="157736.7293">5955 10960 43 0,'-13'-25'225'0,"-13"0"77"16,6 2 34-16,-12 1 16 0,6 5 6 16,-1-2-25-16,2 0-20 15,5 9-24-15,0-5-31 16,8 8-51-16,5 3-45 15,7 0-43-15,7 1-40 16,13 6-32-16,5 1-11 16,15 3 3-16,-2 5 3 15,8-2 12-15,0 1 6 0,-1 4 9 16,1-1-1-16,-1-3-7 16,-5 4-3-16,-1-4-12 15,-1 0-9-15,2 0-8 16,-1-3-6-16,-6-1-1 15,-7-3-8-15,-7-1 1 16,7 1 8-16,-13-1 15 0,0 5 28 16,1-1 33-16,-14 7 42 15,0 5 34-15,-14 3 19 16,-5 7 1-16,-7 5-16 16,-7 2-30-16,-6 8-41 15,-7 0-79-15,-12 4-124 16,-1 0-162-16,0-5-221 0,1 1-254 15,5-4-132-15,8-3-28 16,-1-7 57-16,14-5 123 16,5-7 198-16</inkml:trace>
  <inkml:trace contextRef="#ctx0" brushRef="#br0" timeOffset="160630.9026">8418 10997 104 0,'-6'-18'407'0,"6"-7"70"15,-7-1 59-15,1 0 31 0,-8 1-89 16,2-1-42-16,5 4-29 15,-6 3-38-15,7 5-46 16,-1 3-67-16,1 4-71 16,6 7-65-16,0 7-36 15,0 8-2-15,0 10 23 16,6 12 23-16,7 11 12 16,0 6 2-16,13 12-11 15,7 0-23-15,0 3-33 16,-1-3-28-16,7-7-18 0,-7-3-8 15,1-13-7-15,6-10-5 16,-7-7-3-16,2-7-7 16,5-15-16-16,-1-8-22 15,-5-12-29-15,-7-9-25 16,-6-8-19-16,-7-3-12 16,-13-6 2-16,0 6-4 15,-7-4-9-15,1 3-26 16,-1 4-41-16,0 4-59 15,7 4-72-15,7-1-96 16,6 4-132-16,7-1-82 0,13 6-6 16,-1-5 37-16,13 3 66 15,1-3 110-15</inkml:trace>
  <inkml:trace contextRef="#ctx0" brushRef="#br0" timeOffset="161095.5389">9421 10862 363 0,'8'0'449'0,"-8"0"50"16,0 3 42-16,0 5-98 16,0 6-97-16,0 5-41 15,6 6-11-15,0 4-6 16,0 8-4-16,1 8-16 16,0-6-28-16,-1 6-35 15,7-2-43-15,1-2-41 16,-8-4-36-16,0-5-28 15,0-2-19-15,-6-12-3 16,8 1 1-16,-8-5 4 0,-8-6-4 16,2-12-16-16,0-3-34 15,0-15-50-15,-8-4-49 16,14-7-38-16,-6-4-23 16,12 0 1-16,1-2 23 15,6 2 36-15,7 0 38 16,5 12 26-16,8-2 19 15,0 13 15-15,12 6 17 16,1 8 13-16,-1 8 11 0,8 6 15 16,-14 5 6-16,7 6 3 15,-14 4-7-15,-6 1-8 16,-7 3-15-16,-5-4-53 16,-8 5-75-16,0-9-88 15,1-2-102-15,-1-9-174 16,1-3-149-16,-7-11-37 15,13-11 26-15,13-11 60 16,0-11 87-16</inkml:trace>
  <inkml:trace contextRef="#ctx0" brushRef="#br0" timeOffset="161347.2218">10445 10781 241 0,'12'-32'516'0,"-5"6"77"16,-7 7 64-16,0 12 33 15,-7 11-148-15,7 10-91 16,0 12-76-16,7 11-54 16,6 10-50-16,7 5-68 0,12 2-67 15,-5 9-52 1,5-5-34-16,1 0-47 0,-7-5-71 16,0-6-94-16,-7-7-106 15,-5-6-125-15,-8-5-221 16,-6-12-129-16,-6-5-25 15,-14-12 44-15,-13-12 79 16,7-9 112-16</inkml:trace>
  <inkml:trace contextRef="#ctx0" brushRef="#br0" timeOffset="161724.7281">10262 11129 178 0,'-20'7'437'16,"1"1"37"-16,6-5 34 16,13 1-6-16,7 0-167 15,18-8-106-15,15 0-59 16,25-3-29-16,13-4-24 0,7 0-22 16,12-3-17-16,-12-1-2 15,0 0 10-15,-14 1 11 16,-5 6 19-16,-8 4 27 15,-6 8 25-15,-6 4 21 16,-7 6 12-16,-6 5 4 16,-1 6-15-16,1 4-27 15,-7 4-35-15,0-3-37 16,-6 3-36-16,-1-4-47 16,1 0-76-16,-7-7-105 15,-7-3-111-15,1-4-157 0,-1-12-222 16,-6-3-111-16,-13-10-9 15,0-13 55-15,-13-14 87 16,0-6 145-16</inkml:trace>
  <inkml:trace contextRef="#ctx0" brushRef="#br0" timeOffset="161986.9443">11005 10839 25 0,'-19'-3'363'0,"-1"6"32"16,13 6 18-16,7-6 11 15,13 0-179-15,7-3-115 16,12-3-56-16,7-9-32 16,-13-2-10-16,1-1-4 15,-14-2-2-15,-20-2 12 16,-12 1 14-16,-21 3 16 16,-11 1 7-16,-14 2 2 15,-1 5-4-15,-6 3-18 0,1 8-25 16,12 0-61-16,13-1-113 15,20 9-173-15,7 2-103 16,25-3-50-16,14 1-18 16,19-2 31-16</inkml:trace>
  <inkml:trace contextRef="#ctx0" brushRef="#br0" timeOffset="162348.7742">11748 10679 243 0,'12'-7'479'0,"-4"-1"66"16,-8 4 51-16,-8 1-16 16,-4-1-157-16,-1 1-92 15,0 3-61-15,-6 3-36 16,5 1-21-16,2 3-12 0,4 4-13 15,2 7 0-15,12 4 17 16,2 12 10-16,4 2-2 16,-6 12-12-16,8 4-21 15,5 6-30-15,-5 4-37 16,4 0-36-16,2-3-34 16,0 0-44-16,6-8-83 15,-7-8-154-15,1-7-207 16,-7-5-294-16,0-9-150 0,-6-8-58 15,-1-10 28-15,-12-8 121 16,-1-10 191-16</inkml:trace>
  <inkml:trace contextRef="#ctx0" brushRef="#br0" timeOffset="163328.7219">13312 10865 115 0,'-7'-14'418'15,"1"6"48"-15,-1 1 35 0,7 4 27 16,7 6-126-16,6 9-62 15,0 9-26-15,7 4-13 16,-8 9-9-16,8 6-39 16,-1 0-53-16,7 0-55 15,-6-3-46-15,6 0-33 16,-7-8-23-16,1-3-12 16,-7-3-10-16,0-9 1 15,-6-7-6-15,-1-3-14 0,0-8-33 16,-6-7-57-16,0-7-60 15,0-9-51-15,-6 2-33 16,6-8-2-16,6 4 23 16,8 3 50-16,-1 1 57 15,13 6 62-15,0 5 63 16,13 10 63-16,7 8 68 16,-1 3 66-16,14 7 61 15,-7 6 42-15,13 5 18 16,-13 0-18-16,7 5-35 15,-14-1-51-15,1-4-51 0,-7 0-53 16,-6 2-45-16,-7-5-31 16,-6-4-23-16,-8-3-22 15,2-5-47-15,-14-2-75 16,-7-12-113-16,0-2-142 16,1-17-220-16,0-7-214 15,12-9-80-15,7-6 7 16,13-6 77-16,0-1 123 15,0 5 209-15</inkml:trace>
  <inkml:trace contextRef="#ctx0" brushRef="#br0" timeOffset="163611.205">14458 10906 74 0,'26'0'417'0,"-6"15"107"15,-1 7 88-15,7 10 75 16,7 8-124-16,-1 1-111 16,21 3-94-16,-1-8-80 15,7-3-62-15,0-8-57 16,6-13-44-16,-7-8-29 15,1-12-22-15,-14-9-31 16,-12-5-34-16,-26-8-26 0,-21-3-21 16,-18 0-6-16,-20 3 1 15,-14 1 14-15,-5 11 15 16,-7 3 11-16,0 8 11 16,-1 7 0-16,14 4-34 15,13 7-64-15,13 0-75 16,19 3-110-16,26 5-179 15,21-9-155-15,25-3-53 16,13-3 15-16,20-8 53 16,13-5 94-16</inkml:trace>
  <inkml:trace contextRef="#ctx0" brushRef="#br0" timeOffset="163964.9246">16426 10733 45 0,'85'-25'480'0,"-20"-1"95"16,-19 8 81-16,-33 7 81 16,-13 8-82-16,-20 6-137 0,-13 8-97 15,7 11-76 1,1 4-68-16,18 3-73 0,20 8-71 16,14-5-58-16,18 1-37 15,7 1-23-15,7-5-10 16,-8-4-8-16,-5-2-3 15,-20-2-2-15,-13 1 8 16,-19-4 10-16,-14 4-3 16,-19-3 2-16,-13-1-2 15,-7 1 7-15,1-5-4 16,6 1-5-16,6-8-33 0,13 0-75 16,14-10-110-1,19-4-132-15,19-12-188 0,14-3-196 16,19-7-73-16,7-4 20 15,6-4 81-15,-6 1 111 16</inkml:trace>
  <inkml:trace contextRef="#ctx0" brushRef="#br0" timeOffset="164359.5103">16935 10818 12 0,'26'-22'358'0,"-13"7"92"16,-7 1 63-16,1 3 49 16,-7 7-72-16,0 4-100 15,6 8-63-15,7 2-39 0,7 9-30 16,0 2-32-16,12 2-43 15,7 6-55-15,6-4-36 16,8 2-46-16,-1-6-17 16,-7-2-6-16,-5-9-3 15,5-6-3-15,-12-12-4 16,-1-6 8-16,-6-4-13 16,-12-4-18-16,-8-7-4 15,-6 3 0-15,0 0 4 16,-6 8-4-16,-1 4 10 15,0 6 20-15,7 8 14 0,0 8 15 16,7 9 11-16,0 6 14 16,6 2 2-16,6 8-8 15,0 0-13-15,8-3-30 16,-1-1-41-16,6-4-50 16,-6-6-63-16,7-4-74 15,-1-9-85-15,15-6-81 16,-9-6-104-16,7-9-103 0,-5-11-52 15,-1-7 16 1,-6-7 53-16,-1-8 81 0,-6-3 119 16</inkml:trace>
  <inkml:trace contextRef="#ctx0" brushRef="#br0" timeOffset="164786.7227">18088 10620 119 0,'0'-40'424'0,"-6"7"77"16,-8 8 58-16,2 10 54 15,-2 7-93-15,-5 12-70 16,13 7-51-16,-2 11-29 15,8 10-29-15,14 6-64 0,-1 6-76 16,0-1-66-16,6 1-50 16,1 0-40-16,0-3-22 15,-7-5-5-15,6-9-4 16,-12-6-8-16,-1-6-12 16,0-8-25-16,1-7-44 15,-7-11-58-15,7-4-72 16,-1-7-40-16,14-4-19 15,-1-3 9-15,14 7 31 16,13 0 53-16,-1 5 67 16,14 9 52-16,-7 4 42 15,0 8 33-15,0 10 42 16,-6 5 51-16,-14 6 52 0,-12 4 43 16,-20 5 31-16,-7 3 23 15,-26-1 2-15,-12 0-26 16,-20 5-35-16,-1-8-47 15,-5 0-41-15,6-8-55 16,6-7-85-16,7-7-112 16,13-14-133-16,26-8-144 15,20-12-223-15,25-13-159 16,13-3-43-16,8-17 44 0,5-6 93 16,8-1 125-16</inkml:trace>
  <inkml:trace contextRef="#ctx0" brushRef="#br0" timeOffset="165159.5527">18720 10470 24 0,'13'-26'421'16,"-7"4"64"-16,1 8 54 15,-7 7 76-15,7 7-78 0,-7 10-77 16,6 9-39-16,-6 7-17 16,6 3-20-16,8 10-54 15,5 5-77-15,-6 5-74 16,14 2-58-16,-8 4-44 15,0-4-30-15,8 4-23 16,-1-4-26-16,-1-7-37 16,1-8-32-16,-6-6-27 15,6-12-40-15,1-11-50 16,5-17-39-16,-6-9-4 16,0-10 12-16,-7-4 49 0,1 3 68 15,-7 5 81-15,1 10 89 16,4 9 57-16,-4 6 35 15,-1 6-23-15,7 9-62 16,-2 3-103-16,9 1-142 16,-1-1-211-16,0-3-221 15,-6 0-112-15,5-9-25 16,-5-6 41-16,-6-6 93 16,-8-9 177-16</inkml:trace>
  <inkml:trace contextRef="#ctx0" brushRef="#br0" timeOffset="165305.1036">19313 10617 215 0,'-33'-37'516'0,"1"8"60"16,5 2 36-16,1 6-16 15,7 6-266-15,12 3-235 16,7 10-248-16,14 2-233 16,6 0-123-16,5 7-43 15,15-3-3-15,-2-1 58 0</inkml:trace>
  <inkml:trace contextRef="#ctx0" brushRef="#br0" timeOffset="165652.7978">19827 10499 231 0,'27'-11'504'16,"-1"-1"101"-16,-13 3 107 15,-6 4 39-15,-1-1-145 16,-12 6-101-16,-1 6-82 0,0 8-84 15,1 13-96-15,0 2-86 16,12 4-60-16,14 8-46 16,5-4-28-16,1-5-17 15,7 1-9-15,-13-8-3 16,-8 2 0-16,-12-6 8 16,-12 1 5-16,-15 0 4 15,-11 1 10-15,-15-2 4 16,-6-3 0-16,1 1-2 0,13-4-3 15,-1-5-38 1,13-2-88-16,20-12-118 0,20-7-139 16,13-7-205-16,25-15-192 15,13-7-68-15,14-12 23 16,0-2 88-16,-1-9 119 16</inkml:trace>
  <inkml:trace contextRef="#ctx0" brushRef="#br0" timeOffset="165815.6867">20134 10503 23 0,'32'-36'371'16,"-6"6"120"-16,-6 15 108 15,-7 8 102-15,0 10 10 0,-6 9-145 16,5 14-108-16,15 3-75 16,5 8-85-16,8 2-131 15,-1 6-169-15,13-1-173 16,-13-1-171-16,0-3-219 16,0-6-167-16,-20-5-49 15,1-7 40-15,-13-11 88 16,-7-11 123-16</inkml:trace>
  <inkml:trace contextRef="#ctx0" brushRef="#br0" timeOffset="165962.5397">20480 10749 97 0,'-33'-16'578'0,"13"-2"144"0,8 7 98 15,12-4 66-15,32 1-105 16,27-1-220-16,18-2-230 16,28-6-258-16,12-3-320 15,0 0-336-15,-6-3-183 16,-7 0-99-16,-19 4-13 15,-20-1 99-15,-19 4 216 16</inkml:trace>
  <inkml:trace contextRef="#ctx0" brushRef="#br0" timeOffset="166368.1263">22284 10305 353 0,'39'-11'684'16,"-7"4"110"0,-18 7 88-16,-8 0 75 0,-6 7-242 15,-6 4-206-15,6 10-138 16,0 6-101-16,6 2-84 16,8 11-72-16,-1 0-59 15,-1 1-40-15,8-5-24 16,0 1-20-16,-7-11-13 15,0-8-19-15,0-10-9 16,7-8-10-16,-1-16-13 0,7-5-2 16,6-9 2-16,1-2 25 15,-1 2 48-15,8 5 55 16,-1 2 50-16,6 9 34 16,7 7 19-16,1 3-3 15,-1 11-38-15,-7 4-80 16,-6 1-148-16,1 2-221 15,-21-3-343-15,-13 1-183 16,-6-10-86-16,-12-2-4 16,-15-2 90-16,1-10 188 0</inkml:trace>
  <inkml:trace contextRef="#ctx0" brushRef="#br0" timeOffset="166494.0603">22695 10301 85 0,'-66'-40'610'15,"-5"0"147"-15,6 3 75 16,6 8-33-16,20 4-279 15,19 2-574-15,14 2-380 16,19 2-229-16,19 0-119 16,14-3 10-16,13 7 131 0</inkml:trace>
  <inkml:trace contextRef="#ctx0" brushRef="#br0" timeOffset="167766.728">24278 10312 26 0,'-58'-61'394'15,"5"-2"73"-15,1-3 72 16,7 7 90-16,-1 5-84 16,7 6-45-16,6 11-52 15,7 11-31-15,13 16-18 16,7 12-47-16,6 25-72 15,13 13-50-15,-1 26-19 16,15 14-34-16,5 15-46 16,8 19-48-16,5-4-20 15,7 4-25-15,1-11-16 16,6-12-13-16,-8-11-5 0,1-17-5 16,-7-12-34-16,8-21-38 15,-7-16-67-15,5-14-91 16,-5-22-110-16,-7-10-68 15,0-17-28-15,-19-6 13 16,-6 1 53-16,-28 2 92 16,-19 1 120-16,-25 7 81 15,-14 7 70-15,-25 8 50 16,-2 4 48-16,-11 10 34 0,5 5 22 16,8 5 16-16,12 10-3 15,14 1-15-15,32 2-25 16,19-1-28-16,33 1-29 15,33-1-22-15,19-12-23 16,32-1-12-16,21-5-12 16,19-8-4-16,-1-2-4 15,8-9-4-15,-20 1 10 16,-13 3 13-16,-27-3 31 16,-19 2 23-16,-19 10 27 0,-20-2 20 15,-7 5 15-15,-12 6 0 16,-7 1-20-16,0 7-7 15,0 11 3-15,0 4 10 16,0 7 9-16,7 7 9 16,5 7 5-16,2 5-10 15,5 0-21-15,13 2-24 16,2-6-27-16,5-8-13 16,6-7-13-16,13-3-12 0,7-13-20 15,8-9-24-15,-2-9-28 16,-6-5-31-16,0-5-25 15,-19-12-16-15,-13 3 4 16,-13-3 36-16,-20 5 51 16,0 7 47-16,-8 3 48 15,-4 12 48-15,-1 7 35 16,13 11 2-16,0 11-15 16,6 3-13-16,13 5-18 15,7-1-28-15,7 4-24 0,7-4-32 16,5-3-44-16,1-7-69 15,-1-5-114-15,1-6-135 16,6-12-143-16,-13-3-180 16,0-13-142-16,-13-5-32 15,-7-8 60-15,-11-7 107 16,-16-8 130-16</inkml:trace>
  <inkml:trace contextRef="#ctx0" brushRef="#br0" timeOffset="168032.7402">26129 10257 180 0,'6'-22'429'0,"7"11"71"0,7 8 70 15,19 6 51-15,13 8-148 16,0 11-84-16,7 8-49 16,0 7-46-16,-1 3-59 15,-6-1-51-15,-6 2-34 16,-14-4-5-16,-13-8 16 16,-19-7 17-16,-6-7 18 15,-13-8 1-15,-13-10-23 16,-2-9-37-16,9-13-59 0,-1-8-69 15,19-8-80-15,14-6-98 16,19-8-114-16,25-1-121 16,8 2-132-16,20 2-154 15,6 1-83-15,-1 4 4 16,0 0 65-16,8 2 93 16,-14 9 136-16</inkml:trace>
  <inkml:trace contextRef="#ctx0" brushRef="#br0" timeOffset="168247.682">27367 9840 82 0,'33'-15'431'0,"-14"5"102"15,-13 6 103 1,-12 8 105-16,-7 6-59 0,-1 12-96 16,2 12-55-16,12 2-57 15,0 12-79-15,12 2-91 16,8 6-99-16,13-2-85 16,6-6-79-16,0 0-69 15,0-4-77-15,0-8-92 16,-13-7-84-16,0-6-96 15,-6-9-115-15,-1-9-179 0,-5-10-92 16,5-9 1-16,-6-15 41 16,0-15 76-16,1-8 124 15</inkml:trace>
  <inkml:trace contextRef="#ctx0" brushRef="#br0" timeOffset="168876.1762">27856 9921 18 0,'0'-23'421'0,"0"6"93"16,-14 12 94-16,2 13 103 15,5 10-67-15,0 11-95 16,7 12-73-16,7 10-67 0,6 4-91 16,7 3-98-16,5-2-89 15,15-5-72-15,-1-12-37 16,7-9-36-16,-1-12-34 16,7-13-55-16,1-16-73 15,-2-12-72-15,-11-10-54 16,-1-3-14-16,-1-1 13 15,-5 3 54-15,-7 9 83 16,0 7 103-16,1 15 82 0,-1 6 49 16,-1 9 33-16,8 5 4 15,6 5 0-15,6-3-20 16,14-1-30-16,6-7-41 16,7-7-35-16,6-4-22 15,1-7-21-15,-8-9-11 16,-12-9-2-16,-7-1 21 15,-19-6 34-15,-13-1 60 16,-14-1 70-16,-12 9 61 16,-8 3 46-16,-5 11 37 0,-7 7 18 15,6 12-20 1,0 9-47-16,14 10-49 0,6 6-39 16,20-1-39-16,6 5-49 15,13-4-40-15,7-11-29 16,19-7-20-16,0-8-21 15,0-10-13-15,6-13 4 16,-6-9 10-16,1-4 17 0,-7-4 22 16,-8 0 38-16,2 7 39 15,-1 0 37-15,-7 11 39 16,8 8 27-16,-1 7 10 16,-1 11-14-16,2 5-18 15,-1 1-34-15,7 6-70 16,-14 2-107-16,-12 1-153 15,-7-4-181-15,-20-5-272 16,-19-2-132-16,-25 1-37 16,-21-10 42-16,-26-1 114 15,-32-10 161-15</inkml:trace>
  <inkml:trace contextRef="#ctx0" brushRef="#br0" timeOffset="169090.2919">27151 10147 254 0,'-142'19'569'0,"44"-9"57"16,39-5 32-16,59-13 17 0,65-14-258 16,65-7-227-16,59-15-235 15,33-3-303-15,6-5-162 16,-19 4-86-16,-27 1-45 15,-32-1 16-15,-39 8 113 16</inkml:trace>
  <inkml:trace contextRef="#ctx0" brushRef="#br0" timeOffset="170228.7848">10086 12452 377 0,'-13'-30'568'0,"0"12"65"16,6 11 82-16,1 14 15 15,12 19-176-15,8 14-111 16,5 11-55-16,21 16-44 16,5 6-71-16,7 4-82 15,7 3-68-15,0-2-51 16,-8-9-35-16,-5-4-18 15,-7-9-10-15,-6-9 5 16,-7-6 6-16,-6-16-16 0,-14-2-28 16,-6-16-27-16,-20-11-35 15,-6-8-19-15,-19-5-21 16,-8-9 1-16,-18-4 19 16,0 1 22-16,-14 0 35 15,0 2 27-15,-6 6 22 16,6 11 21-16,-6 2 14 15,6 8 6-15,7 8 9 16,13 9 4-16,13 9 11 0,19 8 10 16,19 2 3-16,28 3 5 15,25 7-8-15,20-10-12 16,26 1-21-16,18-12-34 16,15-6-41-16,19-15-35 15,-1-16-30-15,14-10-26 16,0-15-31-16,-12-10-22 15,-22-4 9-15,-25 3 39 16,-25 4 80-16,-8 3 79 16,-18 12 71-16,-8 7 70 15,-13 15 47-15,7 7 0 16,-6 11-41-16,7 7-51 0,-1 4-37 16,13 4-54-16,-1 0-96 15,8-1-142-15,0 1-181 16,0-8-260-16,-8-3-176 15,-5-11-75-15,-7-8 22 16,-20-11 99-16,-6-7 156 16</inkml:trace>
  <inkml:trace contextRef="#ctx0" brushRef="#br0" timeOffset="170394.0086">11083 12771 281 0,'-45'-33'519'0,"5"10"53"16,-5 2 26-16,6 6-16 15,13 4-270-15,6 0-199 16,8 8-153-16,12-1-186 16,12 4-189-16,8 0-96 15,6 4-31-15,7-8 18 16,-1 0 59-16</inkml:trace>
  <inkml:trace contextRef="#ctx0" brushRef="#br0" timeOffset="170679.7179">11435 12639 208 0,'45'29'559'16,"8"3"104"-16,-1 16 73 15,13 4 53-15,7 3-218 16,6 3-139-16,7-6-111 0,-7-5-72 16,0-10-37-16,-13-8-24 15,0-10-17-15,-12-15-18 16,-14-12-20-16,-19-7-27 15,-14-14-33-15,-12-4-33 16,-21-7-30-16,-12 0-34 16,-7-5-44-16,-6 9-72 15,7-1-123-15,12 8-148 16,7 3-229-16,26-3-149 16,19 7-55-16,15-4 21 15,11 1 95-15,7-2 137 0</inkml:trace>
  <inkml:trace contextRef="#ctx0" brushRef="#br0" timeOffset="170849.7671">12628 12565 145 0,'38'15'504'0,"-5"7"115"15,-7 8 93-15,-6 2 76 16,6 4-170-16,-7 5-145 16,14 0-113-16,-1-2-153 0,8-1-184 15,5-9-202-15,1-4-277 16,-7-10-204-16,0-11-102 15,-19-11-9-15,-8-13 65 16,-18-9 113-16</inkml:trace>
  <inkml:trace contextRef="#ctx0" brushRef="#br0" timeOffset="171100.6974">12706 12460 150 0,'-40'-19'490'0,"14"8"55"16,14-4 35-16,5 4 43 0,14 0-172 15,12-3-135-15,0-9-57 16,1 6-19-16,-7-10-1 16,-13 6-18-16,-6-1-36 15,-21 3-36-15,-11 8-31 16,-9 0-33-16,2 11-40 16,-7 5-66-16,13 1-94 15,13 13-122-15,20-1-196 16,25 0-206-16,20-2-103 0,26-6-16 15,20-7 53-15,13-6 99 16,6-5 181-16</inkml:trace>
  <inkml:trace contextRef="#ctx0" brushRef="#br0" timeOffset="172148.8364">13501 12173 270 0,'19'-3'499'16,"7"6"56"-16,0 9 50 15,7 9 27-15,6 8-167 0,7 12-75 16,6 6-31-16,-1 9-27 16,8 6-33-16,-6 3-55 15,5-2-64-15,-13 0-69 16,2-5-47-16,-15-7-29 16,-6-10-15-16,-6-5-12 15,-7-14-32-15,-13-3-33 16,-13-16-44-16,-7-10-61 15,-12-8-74-15,-7-7-53 16,-14-7 5-16,-12-1 39 0,0 5 69 16,-7 3 89-16,-5 4 96 15,4 10 89-15,2 12 58 16,0 6 30-16,5 9 17 16,7 3-6-16,14 12-10 15,19-2-22-15,19 1-30 16,14 0-34-16,25-3-36 15,20-8-22-15,26-8-30 16,13-11-13-16,20-9-24 0,7-9-14 16,12-10-12-16,-6-9-7 15,-1-7 9-15,-5-5-5 16,-20-3 16-16,-14-6 4 16,-19 5 9-16,-19-2 4 15,-19 4 17-15,-15 8 28 16,-12 3 16-16,-12 12 17 15,-21 10 14-15,1 8 19 16,-8 7 13-16,1 15 5 16,0 6 11-16,7 9 7 15,5 7 4-15,14-1-9 16,13 4-20-16,20-3-23 0,6 0-22 16,26-4-19-16,7-4-15 15,12-7-25-15,14-8-41 16,6-3-51-16,20-11-64 15,6-7-67-15,0-11-45 16,1-1-15-16,-7-2 23 16,-7-9 36-16,-13 5 57 15,-12-5 68-15,-14 5 65 16,-13 0 50-16,-13-1 45 0,-20 4 39 16,-12 3 24-16,-14 8 17 15,-6 0 4-15,-19 4-4 16,-7 7-2-16,-14 7 6 15,-5 8 12-15,-1 6 5 16,0 6-10-16,7 5-8 16,7 1-20-16,12 1-31 15,13-2-37-15,20-2-34 16,14-5-34-16,18-10-34 0,14-3-34 16,12-12-28-16,1-8-14 15,6-4-3-15,-13-9 14 16,1-5 12-16,-21-3 3 15,-13-12-13-15,-11-3-28 16,-16-7-32-16,-11-3-2 16,-13 2 53-16,-1 0 86 15,1 13 99-15,-2 2 94 16,-4 11 73-16,11 7 37 16,-5 12-27-16,19 14-48 0,7 8-51 15,12 15-41-15,20 10-23 16,13 8-28-16,6 6-38 15,8 5-67-15,-1 0-94 16,-7 3-136-16,1-7-154 16,-13 3-234-16,-13-6-161 15,-14-8-50-15,-12 0 35 16,-14-11 101-16,-26 0 134 16</inkml:trace>
  <inkml:trace contextRef="#ctx0" brushRef="#br0" timeOffset="172538.7503">12549 14067 117 0,'-228'63'507'0,"13"-5"69"15,27-10 39-15,18-4 21 16,32-4-177-16,47-15-140 16,40-3-72-16,57-10-34 15,65-16-9-15,67-14 4 16,83-15 1-16,79-22-25 16,58-19-32-16,46-6-13 15,0-5-18-15,-46 9-37 0,-44 10-49 16,-54 15-65-16,-45 7-73 15,-39 10-90-15,-46 13-67 16,-31 6-52-16,-54 11-42 16,-33 8-23-16,-37 6-13 15,-41 13-31-15,-25 2-59 16,-26 5-31-16,-26 7 21 16,-20 3 37-16,-13 4 56 0</inkml:trace>
  <inkml:trace contextRef="#ctx0" brushRef="#br0" timeOffset="172834.8687">12999 14280 271 0,'-78'29'467'16,"19"0"61"-16,27-10 61 15,25-9-17-15,33-2-126 16,46-16-81-16,44-6-33 16,48-15-4-16,38-11-14 15,26-4-30-15,7-8-39 16,0 5-33-16,-20 2-29 0,-14 1-48 15,-25 8-37-15,-26 4-22 16,-14 6-3-16,-25 0 4 16,-19 8 5-16,-21 0 1 15,-12 6-5-15,-20 1-24 16,-12 1-64-16,-21 5-103 16,-12-2-168-16,-8 4-227 15,-12-1-271-15,7-3-125 0,-1-5-31 16,7 2 47-16,13-9 128 15,0-2 206-15</inkml:trace>
  <inkml:trace contextRef="#ctx0" brushRef="#br0" timeOffset="228394.3489">9735 8306 211 0,'0'-16'293'15,"-8"5"36"-15,2 1 22 16,0-6-6-16,0 6-29 15,-1-1-42-15,-6-5-49 16,0 6-36-16,-1-1-26 0,2-5-11 16,-8 7-18-16,1-7-9 15,-1 5-3-15,-6 4-9 16,0-4-12-16,-7 4-9 16,-6 0-4-16,1 3-9 15,-2 0-13-15,1 4-5 0,-13 0-6 16,0 8-9-16,-7-1-5 15,1 4-7-15,-7 8-9 16,6-2-7-16,-7 5-5 16,8 5 0-16,-8 2 4 15,8 0 10-15,-8 7 14 16,1 5 13-16,0 3 8 16,0-1 5-16,0 6-1 0,7 2-4 15,-1 3-5-15,0 2-3 16,7-2 2-16,7 5-1 15,5-4 2-15,-5 3-6 16,12-2-4-16,1-2-10 0,6-2-8 16,6-1-7-16,1 0-8 15,5 1-1-15,8-1-3 16,0 0 0-16,6-2 0 16,0-3 3-16,6 2 1 15,-6 0 3-15,6-4 8 16,1 0 4-16,0-1 4 15,5-2-2-15,8 0 0 0,-1-4-1 16,7 1-7-16,1-1-2 16,5 1-4-16,1-6 0 15,5 2-2-15,-4-2-3 16,11-6-2-16,1 3 3 16,-1-3 2-16,1-1-3 15,0 1-3-15,-8 0 1 16,8-4 0-16,0 0-4 15,-7-5-1-15,6 3 3 16,2-3 2-16,-2-1-2 0,1-2 2 16,-1-3 2-16,7-4-5 15,1 4-1-15,5-3-1 16,-6-1 0-16,0-3-3 16,7 2 0-16,-7-1 5 15,7-5-3-15,0 3-2 16,6-3 1-16,-6-3 0 15,6-2 0-15,0 3-4 16,0-2 2-16,-7-4 0 16,7-3-6-16,-6 0-3 0,6 0-3 15,0-3-5-15,0-1-3 16,1-7-3-16,-1-1-1 16,0 2 6-16,-6-1 3 15,-7-3 6-15,0 3 2 16,-13-1 6-16,0 1 6 15,0-3-4-15,-13 3-1 16,0 0 1-16,1-4 2 16,-8 5 4-16,0-5-1 0,1 3 6 15,-1-2 3-15,-5 4-1 16,-8-5-1-16,7 4-1 16,0-5-2-16,0 2-2 15,-7-5 2-15,2 5 6 16,4 0 4-16,-12-4 0 15,7 4-1-15,0-2 1 16,-7 1-6-16,0 1-7 16,-7-1-1-16,0 1-2 0,7 2-1 15,-6-2-4-15,0 3 2 16,-8 0 2-16,8 1-4 16,-14-2 3-16,7 0 1 15,-7 2 4-15,8-2-1 16,-2 2 3-16,1-1 0 0,-6 4-6 15,6-5 2-15,-7 2 1 16,7 3-2-16,0-1-3 16,0 1 0-16,1-4-1 15,-2 4-7-15,8-1-3 16,-8 4 2-16,2-3 0 0,-1-1 0 16,-7 2 2-16,14-2 5 15,-8 1 0-15,8 3-2 16,-7-3-1-16,0 3 2 15,0 0 1-15,7-3-3 16,-8 3 0-16,2 1 2 16,-2-1 1-16,-5 1 3 0,5-1 2 15,2 4 3-15,-2-4 1 16,-5 5 0-16,-1-5-1 16,8 3-1-16,-2 2-3 15,-5-1 2-15,-1-4-1 16,0 5 0-16,2-5 3 15,-2 4 0-15,0-1 1 0,-5 4-3 16,5-1 2-16,0-3-2 16,-6 2 0-16,0-2-5 15,0 5 2-15,-6-4 4 16,-1 4-2-16,0-4 0 16,0 0-1-16,1 3 4 0,-1-3-5 15,1 4-1-15,5 0-2 16,-5 0 0-16,6-1-15 15,0 4-38-15,0-4-69 16,6 6-126-16,0-3-174 16,2 5-294-16,-2-2-141 0,0 2-43 15,1 2 27-15,5 3 99 16,2 2 166-16</inkml:trace>
  <inkml:trace contextRef="#ctx0" brushRef="#br0" timeOffset="232332.6724">12907 8327 10 0,'0'-7'234'16,"-6"-5"40"-16,0 5-4 16,0-4-20-16,6 4-17 15,-8-4-24-15,2 0-25 16,6 3-18-16,-6-2-22 0,-1 2-16 16,0-3-13-16,-6 1-7 15,7-2-5-15,-7 5-13 16,-6-3-8-16,5 2-7 15,1-4-7-15,-6 5-9 16,-8 0-6-16,8-1 1 16,-13 1-7-16,6-4-5 0,-7 8-10 15,1-5-1-15,-1 1-2 16,1 3-5-16,-8 1-3 16,7-2-3-16,1 3-3 15,-7-2-3-15,7 4-1 16,-8 0 1-16,1 4-3 0,0-2 4 15,0-2 4-15,-7 5 2 16,1 2 1-16,-1-3-4 16,1 3 0-16,-1 0-4 15,1 0-7-15,-8 4-2 16,14-3-3-16,-13 3 0 16,13-3 0-16,-7 1 0 0,7 3 2 15,-1-1 0-15,-5 1 3 16,-1-2 0-16,1 5 0 15,-7-1-5-15,7 2 2 16,-8 1 4-16,8 3-1 16,-1-3 5-16,1 5 8 0,-1-3 10 15,7-1 1-15,6 4 2 16,1-4 6-16,-1 4-1 16,0 4-2-16,8-4 5 15,-1 3-1-15,6 1 1 16,0 0-7-16,7-5-3 15,-7 4-5-15,14 2-6 16,0-2-1-16,-1 5-2 0,1-5 1 16,6 1 2-16,-7 4 4 15,7-1 3-15,0 0 2 16,0 0 1-16,7 0 4 16,-7 5 3-16,0-5-3 15,6-4-2-15,1 5-1 16,-1-1-1-16,0-3-2 0,8-1 0 15,-2-3 2-15,8 4-3 16,-7-4 1-16,7 0 1 16,0 0 1-16,5 0-4 15,1-3 0-15,-6 6 1 16,6-7 3-16,7 4-4 0,-1 0-6 16,7 0-1-16,7 0-2 15,-7 0-4-15,7-4-4 16,-1 4-2-16,1 0-1 15,-1-3 0-15,8-1 2 16,-8 1-1-16,1-2 3 16,-1-2-2-16,1 4 5 0,-1-5 2 15,8 1 1-15,-1-3 3 16,0-3 0-16,0 3 2 16,0-4 3-16,7 2-4 15,-14-6-2-15,8 3-5 16,-1-3-4-16,0 0 1 15,0-4-4-15,0 3 0 16,-7-3-2-16,8-3 0 16,6 3-2-16,-7-4 0 0,-1 0-4 15,8 0 4-15,-6-3-2 16,-1 4 1-16,0-4 3 16,-7-5-2-16,2 2 1 15,-2 3-4-15,-13-9 4 16,7 5-3-16,-7 1 4 15,2-2 9-15,-9-2 3 16,1 2 2-16,1-2-3 16,-1-1 4-16,0 5-6 0,0-5-5 15,0 0-2-15,0 1-1 16,0-5 5-16,-6 4-2 16,0-3 1-16,-8 0-3 15,8-4-2-15,-7 3 4 16,0-3-1-16,-6 5 4 0,-1-2 4 15,-6 0 4-15,6 2 8 16,-6-6 3-16,0 5-2 16,0 0-1-16,0-1 1 15,0 1-1-15,0 0-4 16,0-4-4-16,7 3 5 0,0-3-2 16,-7 5-3-16,6-6-1 15,0 5 3-15,-6-1 2 16,0 2 1-16,0-2 2 15,0 4 3-15,-6-3-2 16,0 3-3-16,-1-3-1 16,-6-1 0-16,0 4-1 0,-7-2 2 15,7-5 5-15,-6 3 6 16,-1 2 3-16,-6-6 3 16,0 5-4-16,-13-4 2 15,13 0-4-15,-13 3-3 16,0 2-6-16,-7-2-3 15,1-3-5-15,-1 3-4 0,-7 4-1 16,8-2-4-16,-7 2-5 16,0 1-3-16,6 2-10 15,1 5-24-15,-1 0-54 16,1 4-73-16,-1-2-98 16,1 5-118-16,5 5-151 0,7 1-179 15,7 2-89-15,7 3-3 16,12 0 62-16,14-1 98 15,12 2 147-15</inkml:trace>
  <inkml:trace contextRef="#ctx0" brushRef="#br0" timeOffset="233926.3322">16491 8331 100 0,'-19'-16'284'0,"-1"2"39"15,-6-1-2-15,0 1-22 16,-7-1-31-16,-5 1-45 16,-15-1-20-16,-12 3-22 15,0 6-21-15,0-5-5 16,-7 3-13-16,1 2-14 15,-8 0-19-15,1 4-15 0,0-2-14 16,0 4-23-16,6 0-13 16,0 0-10-16,1 0-2 15,-1 4-8-15,7-2-5 16,0 6 1-16,6 0 2 0,-6-1 1 16,6 1 0-16,1 3 4 15,5 0-5-15,2 0-4 16,-8 3 0-16,7-2-6 15,-1 5-4-15,8-2-2 16,-7-1 3-16,7 6 7 16,-1-3 4-16,-1-2 15 0,2 3 9 15,0 1 6-15,-7-1-5 16,13 0-3-16,-7 0-6 16,7 1-11-16,-1 3-6 15,-5-4 0-15,6 5 12 16,-7-2 10-16,1 2 8 15,-1 2 8-15,1 1 9 0,-1 3 5 16,7 0-9-16,7 4-5 16,-1-3-11-16,7 2-4 15,6 1-9-15,1 1-5 16,5-1-4-16,8-1-4 16,0-3 0-16,6 0-5 15,0-2 5-15,0 2 1 0,6-3 3 16,0-1 1-16,-6 1 5 15,14-1 6-15,-8-3-2 16,13 4 1-16,1 0-5 16,0-4 0-16,13 3-12 15,-1-3-4-15,1 1-2 16,5-6-3-16,8 5-3 0,0-3 2 16,0-1 7-16,5 1 1 15,8-2-3-15,0 2 0 16,-1 0-4-16,7-5-2 15,-6 1 0-15,6 0-5 16,1-1-1-16,-1 1-1 16,0-5 4-16,0 2-4 0,0-5-3 15,0 3 6-15,-6-1-1 16,-1-1 6-16,1-2-3 16,0-3 2-16,6-3-3 15,0 4-6-15,0-8-3 16,7 4-9-16,0-7-11 15,0 5-3-15,-7-6 1 16,-6-1 0-16,-1 3 2 0,1-2 8 16,-8-3 11-16,8-3-2 15,-6-1 5-15,-8 1-4 16,7-5 5-16,-6 4 0 16,-7-4-2-16,0 2 3 15,0-5-1-15,-6 0 8 16,0 0-4-16,-1 1-1 0,-6-2-1 15,-7-3 5-15,7 0 0 16,-6 1-3-16,-1 4 1 16,-5-6-2-16,5 5 0 15,-6-3-3-15,0 3-2 16,7-1 0-16,0-2-1 0,-1 4 2 16,7-2 3-16,0 1 1 15,0-4 3-15,1 5 7 16,-9-1 9-16,2 0 10 15,0-1 6-15,-7 1 4 16,-1 1 1-16,2-2-5 0,-8-2-4 16,1 0-10-16,-1-2-7 15,-6 2-2-15,0-4-6 16,-6 3-2-16,-7-3-2 16,-1 2-1-16,2 2 1 15,-8 4 1-15,-5-5 2 16,-1 4 3-16,-1 3 3 0,-5 2 2 15,-1-3 2-15,1 6-2 16,-2-1-3-16,2 8-21 16,-1-3-48-16,-6 2-96 15,1 4-128-15,-8 4-204 16,0 0-213-16,-6 4-96 0,0 0-16 16,-13 0 59-16,0 3 110 15,-7 0 194-15</inkml:trace>
  <inkml:trace contextRef="#ctx0" brushRef="#br0" timeOffset="248329.0699">9259 9997 105 0,'-7'4'327'0,"-6"-4"46"16,0 0 21-16,1 0-34 16,-8 0-70-16,6 0-51 15,1 0-39-15,1 0-30 16,5 0-29-16,-6 0-19 15,13 0-19-15,-6 0-10 16,-2 3-7-16,2-3-1 16,0 5-5-16,-1-3-7 0,1 2-6 15,6 0-10-15,0-4-6 16,13 0-6-16,7 0-3 16,12 0-4-16,21-8 0 15,18-2-5-15,7-1-5 16,6-7-8-16,8-1-9 15,-1 2-7-15,-6-2-2 16,-7 4 0-16,0-3-4 16,-19 7-3-16,-1-1-5 0,-11 2-9 15,-9 3-10 1,-11 3-6-16,-9 0 1 0,-18 4 5 16,-12 4 2-16,-21 0 12 15,-13 3 10-15,-12 3 6 16,-14 5 1-16,-13 3-1 15,-6 1 1-15,6 4-4 16,-6-2 2-16,13 1-2 16,7 0 2-16,19-4 0 15,6 1 1-15,7-5 2 16,13-3-3-16,13 0 2 0,13-7 3 16,13-4 3-1,19-7-1-15,14-1 5 0,13-7-2 16,6-2-4-16,6-3 1 15,1-1-3-15,-7 3-1 16,1-1-6-16,-14 5-1 16,-7 2-3-16,-12 6-15 15,-7-2-6-15,-14 8-3 16,-18 4 2-16,-13 3-3 16,-7 5 9-16,-14 2 8 15,-11 1 8-15,-2 6 4 0,-5-3 0 16,5 4 6-16,8-3-3 15,-1-1 1-15,13-3-4 16,1-4 0-16,13 0 3 16,12-4-2-16,7-7-1 15,13 0 2-15,14-4 2 16,5-3-1-16,7-3-3 16,6-2 1-16,1 1 1 15,-1 0-3-15,1-3-5 16,-1 2-8-16,-5 1-3 15,-1 0-5-15,-13 4-5 0,0 4-4 16,-13-1 3-16,1 4 4 16,-14 0 6-16,-14 4 5 15,8-1 3-15,-7 1-5 16,0 4-24-16,0-6-51 16,6 2-81-16,7 4-115 15,0-5-120-15,0 2-73 16,7-5-16-16,-1 0 29 15,7 0 68-15</inkml:trace>
  <inkml:trace contextRef="#ctx0" brushRef="#br0" timeOffset="264432.735">10112 9982 49 0,'0'-10'218'16,"0"-1"23"-16,0 0 1 16,0 3 5-16,0-3 6 15,-6 1-6-15,0-5-25 16,-2 3-29-16,2 2-27 15,-7 2-24-15,13-3-22 16,-6 4-21-16,6 0-20 0,-7 0-20 16,7-1-11-16,0 1-5 15,0 3-5-15,0 0 0 16,13 4 3-16,-6-3 8 16,13 6 7-16,-2 1 11 15,15 0 23-15,7 3 22 16,-1 8 19-16,13-1 20 15,7 5 14-15,-1 3 7 16,14 3 1-16,5 9 1 0,16-5-9 16,-2 8-18-16,13-1-21 15,7 0-12-15,-1 1-24 16,1-1-20-16,0 2-13 16,-1-6-9-16,-12-2-9 15,-7-1-9-15,-12-4-8 16,-1-2-6-16,-13-2-8 15,-13-2-3-15,0-9-8 16,-19 5-16-16,-1-7-26 16,-12-1-31-16,0 0-53 0,-14-7-73 15,0 0-76-15,1-7-76 16,-7-4-140-16,0 0-149 16,0-7-42-16,0-1 23 15,0-2 51-15,0-6 79 16</inkml:trace>
  <inkml:trace contextRef="#ctx0" brushRef="#br0" timeOffset="265376.6926">12771 9694 177 0,'6'-4'379'0,"-6"4"48"15,0-5 22-15,0 5-65 16,0 0-94-16,0-3-82 16,0 3-54-16,0 0-37 0,0 0-23 15,0 0-18-15,0 0-8 16,0 0-8-16,-6 3-3 16,-1 6 0-16,1-3-5 15,6 5 4-15,-13 1-8 16,7-2 6-16,-8 5 7 15,8 4 14-15,-7-1 20 16,0 8 20-16,-7 3 20 16,7 4 18-16,-7 4 6 15,-5 3-4-15,5 0-8 0,-6 1-13 16,0 2-17 0,-1-6-19-16,-5-1-8 0,6 1-12 15,0-7-19-15,7-1-9 16,-8-4-7-16,7 1-7 15,8-8-12-15,-8 5-7 16,7-9-1-16,0 1-6 16,6-5-2-16,-5 2-5 15,6-1-1-15,-2-5 3 16,2 6 0-16,0-9 0 0,-1 5 2 16,7-4 0-16,0 3 0 15,0-4-3-15,0 1 3 16,0-1 2-16,-6 6 2 15,-1-3 8-15,0-1 6 16,7 2 8-16,-12 4 1 16,12-3 3-16,-14 2-2 15,14-3-8-15,-6 1-6 0,0-4-6 16,6 3 0-16,0-4-1 16,0 1 5-16,-7-1 8 15,7 1 9-15,0 0 3 16,0 0 1-16,0-4-1 15,0 0 0-15,-7 3-4 16,7-3-8-16,-6 0 0 16,6 0-6-16,0 0-3 15,6 0-3-15,-6 0-6 16,7 0 2-16,-7 0-4 16,0 0 0-16,0 0 0 0,0 0-8 15,0 0-21-15,0-3-41 16,-7 3-70-16,7-4-117 15,-6-4-160-15,-1 1-298 16,1-3-139-16,-7-2-47 16,-6-3 24-16,-8 1 94 15,1 0 145-15</inkml:trace>
  <inkml:trace contextRef="#ctx0" brushRef="#br0" timeOffset="269692.7646">9089 14328 191 0,'-13'0'446'15,"1"0"42"-15,4 0 27 0,-4 0-8 16,5 0-179-16,0-4-107 16,1 4-57-16,12-4-27 15,1 0-9-15,12-3-13 16,1-1-12-16,13 1-9 16,6-3-6-16,7-2-12 15,-1-2-15-15,1 2-18 16,-1 2-15-16,-5 3-14 15,-1 3-9-15,-7 0-5 16,-6 8 5-16,1 3 11 16,-21 4 6-16,-6 8-1 15,-6 3 6-15,-14 3 4 0,-7 4 0 16,1 0-3-16,1-3 1 16,-1 3 5-16,6-6-4 15,7-5-4-15,6 1-7 16,7-6-6-16,7-1-10 15,19-1-1-15,7-4 2 16,12 1-1-16,8 0 3 16,12-6-3-16,0 2 0 15,0 0-5-15,-7 3 2 16,-5 1-2-16,-8-2 5 16,-5 6 13-16,-21-1 18 0,-6 1 20 15,-20 1 10-15,-12 6 10 16,-20-1 2-16,-20 4-4 15,-13 4-9-15,-6-1-14 16,0-3-8-16,0 1-12 16,6-9-15-16,13 1-40 15,8-7-62-15,11-5-81 16,14-3-91-16,20-11-126 0,19 0-189 16,12-11-101-16,15 0-14 15,19-7 39-15,0-4 67 16,12 3 118-16</inkml:trace>
  <inkml:trace contextRef="#ctx0" brushRef="#br0" timeOffset="270388.1231">11943 14125 106 0,'7'-14'395'0,"-14"-4"64"16,-12 4 62-16,-14-1-9 16,-13 3-78-16,-12 10-53 15,-20-2-36-15,-1 8-18 16,-6 3-21-16,-6 7-26 16,14 4-40-16,4 4-38 15,8 8-42-15,20-1-42 0,5 1-34 16,28-5-31-16,6 1-15 15,12-5-14-15,14-2-10 16,12-5-6-16,7-6-4 16,7-8-1-16,12-4-7 15,1-6-2-15,-7-5-1 16,7 0 3-16,-13-3-1 16,-7 3 2-16,-1 0 1 15,-11 1 0-15,-1-1 3 16,0 3 3-16,-13 5 2 15,0 0-3-15,0 0 0 0,-7 3 2 16,0 4 11-16,8 4 20 16,-1 3 33-16,0 11 37 15,0 7 30-15,0 9 21 16,0 10 6-16,0 4-10 16,0 3-26-16,7 8-33 15,-1-4-28-15,-5 3-29 16,5-2-45-16,-6-9-67 15,6-3-96-15,-5-8-142 16,-2-6-144-16,-5-4-248 0,-7-11-163 16,-7-9-45-16,-5-6 37 15,-15-10 107-15,-5-5 130 16</inkml:trace>
  <inkml:trace contextRef="#ctx0" brushRef="#br0" timeOffset="271132.83">8991 15369 64 0,'-65'14'428'0,"7"1"53"16,5-5 39-16,8 5 40 15,6-8-155-15,7 0-108 16,12 1-59-16,0-5-26 16,20-3-5-16,14 0-6 15,12-3-7-15,25-5-14 0,14-3-6 16,20 4-3-16,20-7-14 16,11 3-9-16,22-8-15 15,18 5-12-15,20-9-15 16,13 1-21-16,13 1-15 15,7-9-15-15,12 5-15 16,-6-4-15-16,-6-1-6 16,-14 4 2-16,-13 4-4 15,-12 1 4-15,-20-1 9 0,-14 7 11 16,-5 0 9-16,-21 1 6 16,-11-1 4-16,-15 4-4 15,-6-1 0-15,-13 2-6 16,0-1-4-16,-12 3-6 15,-1 1-5-15,-13 0-4 16,-6 4-9-16,-7-1-6 16,0 0-6-16,-7 0-3 15,-6 4-2-15,0-3-5 0,-7 3 2 16,2 0-2-16,-2 0 0 16,0 0 0-16,-6 0 1 15,7-4-8-15,-7 4-26 16,0 0-55-16,-7 0-102 15,-5-4-153-15,-8 1-281 16,-6 0-202-16,-7-9-86 16,-6 1-4-16,0-3 69 15,-7-5 136-15,1 4 273 0</inkml:trace>
  <inkml:trace contextRef="#ctx0" brushRef="#br0" timeOffset="274474.7195">15892 9777 300 0,'0'-8'355'16,"0"6"40"-16,-13-2-18 16,7 1-79-16,-8-1-57 0,8 0-37 15,-1 0-34 1,-5 0-23-16,4 0-16 0,-4 4-9 15,6-3 0-15,-1-1 4 16,0 4 10-16,1 0 4 16,-1-2-7-16,1 2-8 15,6 0-18-15,0 0-24 16,6 0-15-16,7 0-8 16,1 2 13-16,12 9 19 15,13 1 20-15,6 9 29 16,7 2 17-16,7 9 7 0,12 5-6 15,-5 4-15-15,-1 2-18 16,6 1-21-16,-6-1-21 16,0 3-18-16,-6-7-18 15,0-3-13-15,-13 1-15 16,-1-3-7-16,-6-9-24 16,-6 0-48-16,-7-6-81 15,0-4-110-15,-13-5-129 16,6-1-235-16,1-9-153 15,0-9-44-15,-1-1 30 0,7-9 82 16,0-2 118 0</inkml:trace>
  <inkml:trace contextRef="#ctx0" brushRef="#br0" timeOffset="275246.5576">18042 9598 206 0,'14'-15'338'16,"-2"1"32"-16,2-1 25 15,-2 0-89-15,2 4-69 0,-1 1-31 16,-7 2-15-16,0 1-15 16,1 3-23-16,-7 1-30 15,0-2-24-15,0 5-14 16,0 0-7-16,-13 5 6 16,7 2 6-16,-14 4 19 15,1 3 21-15,-7 8 19 0,-7 9 13 16,-13 0 6-16,1 6 10 15,-1 4-2-15,-7 6-15 16,-4 1-28-16,-2-1-27 16,-7 5-27-16,8-5-22 15,6-3-19-15,-1 0-17 16,8-7-6-16,13 0-3 16,-2-8-4-16,2 0-5 0,6 1-2 15,0-8-1 1,6-1-1-16,0-2-2 15,2-1-3-15,4-7 1 0,1-1-2 16,7 2 1-16,-8-5-2 16,8 1 1-16,-6-1 1 15,4 1-1-15,2-6-1 16,0 2-1-16,6 1 7 16,0-2-4-16,-7 1 3 15,7-1 3-15,0 1 5 0,0 0 1 16,0-2-3-1,-6 3 5-15,6-5 1 0,0 4 5 16,-7-4 6-16,7 3 6 16,-7-3 10-16,7 0 9 15,-6-3 3-15,0 3-2 16,-1-4-8-16,7 4-7 16,-7-5-8-16,1 5-17 0,0-2-33 15,-1-2-48 1,7 0-71-16,-7 1-95 15,7-4-127-15,7 2-210 0,6-6-139 16,0 1-41-16,0-5 24 16,7 1 70-16,-7 2 110 15</inkml:trace>
  <inkml:trace contextRef="#ctx0" brushRef="#br0" timeOffset="277422.7243">14158 13808 123 0,'20'-19'377'16,"-6"-3"51"-16,-8 3 41 0,0 1-35 15,-12 0-84 1,-7 0-60-16,0-1-33 0,-1 4-11 16,-5-2-10-16,0 5-11 15,0 2-22-15,-15 1-16 16,9 3-19-16,-15 6-33 15,1 6-15-15,-7 6-9 16,-5 10 0-16,5 4 9 16,7 10 6-16,6 4 22 15,13 8 10-15,8 0-7 16,12 8-12-16,19-2-24 16,7-3-21-16,20 1-17 0,6-9-20 15,6-6-12-15,14-4-11 16,0-11-7-16,13-5-13 15,0-5-23-15,6-12-19 16,-14 0-20-16,-4-12-15 16,-14 3-7-16,-14-3 2 15,-19-6 6-15,-20 3 14 16,-12 1 12-16,-20 3 12 16,-13 0 4-16,-14 3 3 0,1 2 2 15,-13 6-3-15,-6 0-10 16,6 3-15-16,0 4-38 15,6 0-56-15,7 5-54 16,5 2-52-16,15-3-44 16,13 3-37-16,13 1-19 15,6 0-37-15,12-1-81 16,14-2-82-16,7-1-20 16,12-8 18-16,1-3 39 15,19-3 84-15</inkml:trace>
  <inkml:trace contextRef="#ctx0" brushRef="#br0" timeOffset="278103.9308">16029 13660 113 0,'20'-17'352'15,"-1"-2"44"-15,-6-3 42 0,-6-4-50 16,-1 1-95-16,-12-1-54 16,-1 1-39-16,-13-1-22 15,-6 4-10-15,0 0-5 16,1 4 12-16,-9-1 2 16,9 8 2-16,-1 1 2 15,6-2-11-15,7 5-16 16,0 0-23-16,0 4-22 0,-1-6-15 15,8 9-13-15,0-3-7 16,6 0-4-16,-6 3-6 16,6-4 0-16,-7 4-1 15,7-4-5-15,-7 4-2 16,7 0-4-16,0 0-7 16,0 0-4-16,0 4 14 15,14 0 24-15,-8 7 25 16,14 3 19-16,5 8 22 15,1 7 7-15,14 8-12 16,-1 3-23-16,0 8-28 16,-1-1-29-16,9 1-18 15,-15-4-16-15,7 0-9 0,1-4-15 16,-15-7-25-16,1 0-47 16,0-7-75-16,-6-7-104 15,-7-2-138-15,-7-9-190 16,1-4-221-16,0-12-85 15,-1-3 6-15,0-11 68 0,2-7 117 16,4-4 188 0</inkml:trace>
  <inkml:trace contextRef="#ctx0" brushRef="#br0" timeOffset="278566.5566">16491 13364 161 0,'0'-18'454'15,"0"6"53"-15,-6 9 55 16,0 3 57-16,-1 8-137 16,7 6-72-16,0 8-22 0,0 7-8 15,0 8-21-15,13 7-51 16,7 0-55-16,-1 0-57 16,13-5-48-16,2-1-38 15,5-9-31-15,6-7-23 16,7-4-43-16,13-10-48 15,0-8-56-15,0-8-70 16,-6-7-62-16,-7-2-57 16,-13-5-26-16,-6 0 0 15,-20-4 33-15,-7 0 59 0,-12 4 73 16,0 0 86-16,-8 8 87 16,2-1 67-16,-2 7 60 15,1 8 56-15,7 4 36 16,6 11 18-16,6 7-10 15,14 7-17-15,-1 3-32 16,7 6-46-16,7 2-51 16,-1 0-70-16,-5-3-80 15,-1 0-101-15,-6-4-121 0,-14-4-120 16,-12 1-156-16,-8-9-198 16,-18 1-65-16,-21-3 22 15,-18-5 79-15,-8 1 94 16,-18-1 148-16</inkml:trace>
  <inkml:trace contextRef="#ctx0" brushRef="#br0" timeOffset="279210.7476">13651 14818 12 0,'-20'8'326'16,"14"-1"56"-16,6 1 37 0,0-5-27 15,12-3-77-15,2 0-61 16,5 0-36-16,-6 4-24 15,6-4-11-15,1 0-4 16,0 3-3-16,6-3 3 16,7 0 1-16,12 0-3 15,14 0-4-15,12-3-1 16,20-1-12-16,20-7-13 0,19 0-8 16,26-11-9-1,34 0 0-15,25-11-9 0,20-4 2 16,5 1-3-16,1-4-6 15,0-1-8-15,-12 1-14 16,-20 3-10-16,-8 5-17 16,-19 1-10-16,-18 6-13 15,-20 3-1-15,-21 4-2 16,-13-1 1-16,-12 9-1 16,-13-2-2-16,-13 2-3 15,-7 3-6-15,-13-1-2 16,-6 1-5-16,-7-1-2 15,-13 4-1-15,-6 2-1 0,-1-3-1 16,-6 5 0-16,-7-3 0 16,1 3-2-16,-14-4-9 15,-5 4-21-15,-2-3-42 16,-5 3-69-16,-14-4-99 16,0 0-128-16,1 0-153 15,-1 1-237-15,-5-1-107 16,-1-3-13-16,-14-5 59 15,7-2 106-15,7-1 145 16</inkml:trace>
  <inkml:trace contextRef="#ctx0" brushRef="#br0" timeOffset="280790.8141">20024 9404 298 0,'0'-4'380'0,"0"4"23"16,0 0 37-16,6 0-110 0,0 4-92 15,0 6-39-15,14 5-9 16,7 4 6-16,5 2-3 16,7 9 5-16,13 3 8 15,7 8 6-15,19 3 4 16,0 7 2-16,13 4-10 16,7 7-27-16,7-3-30 15,-1 3-27-15,-1 0-25 16,2-7-28-16,-7-4-20 0,-7-3-13 15,-6-9-17-15,-7-2-42 16,-6-3-64-16,-7-9-78 16,-6-2-93-16,-1-9-144 15,-5-7-221-15,-15-7-95 16,1-11-8-16,-12-3 36 16,-1-16 73-16,-6-2 133 15</inkml:trace>
  <inkml:trace contextRef="#ctx0" brushRef="#br0" timeOffset="281370.7426">23281 9206 201 0,'0'-7'342'16,"-6"3"47"-16,-8 0 10 15,2 1-68-15,-8 3-69 16,1 3-46-16,-7 1-36 0,-1 4-32 16,-5-1-23-16,6 3-15 15,-13 5-4-15,6 4-3 16,0 3-2-16,-6 4 6 16,0 3 7-16,7 8 11 0,-7 2 9 15,-1 6 6 1,1 2 9-16,-7 4 1 0,1 5-2 15,-7-2-6 1,-7 5-12-16,0-1-8 0,-6 1-13 16,0 3-16-16,7-7-16 15,-1 1-21-15,7-5-16 16,13-11-15-16,0 0-11 16,13-7-23-16,6-8-36 15,1 1-43-15,5-7-46 0,8-5-49 16,0 1-61-16,6-7-67 15,6-6-118-15,-6-2-155 16,0-2-57-16,6-6-8 16,-6 1 30-16,-6-7 70 15</inkml:trace>
  <inkml:trace contextRef="#ctx0" brushRef="#br0" timeOffset="282741.272">18733 12939 182 0,'-13'-18'385'16,"-7"2"67"-16,0 2 48 15,8-4-33-15,-8 4-48 16,1-1-35-16,-1 4-53 15,8 4-51-15,4 2-38 16,8 5-24-16,8 12-19 16,4 6-7-16,14 7 6 0,7 8 9 15,12 9-8-15,-5 1-25 16,5 1-34-16,1 4-36 16,-1-1-31-16,-5-4-31 15,5-1-54-15,-12-6-86 16,-1-3-126-16,-6-8-151 15,0-3-230-15,-6-6-172 16,6-13-60-16,-7-6 24 16,-6-13 89-16,13-2 131 15</inkml:trace>
  <inkml:trace contextRef="#ctx0" brushRef="#br0" timeOffset="283242.7928">20512 12792 225 0,'0'-21'474'15,"-13"-4"72"-15,-14-2 76 16,-11 5 17-16,-15 0-123 15,2 8-73-15,-14-1-49 16,-1 8-36-16,1 7-45 16,0 3-53-16,6 9-53 0,14 5-44 15,19 6-34-15,12 9-27 16,21 1-27-16,26 4-21 16,18 3-18-16,22-3-14 15,11-1-12-15,0 6-8 16,1-6-6-16,-12 1 1 15,-16-1 1-15,-11 1 8 16,-19-4 2-16,-27-4 2 16,-20 0 3-16,-19-4-1 15,-13-6-1-15,-7-4-20 0,-13-8-32 16,0-7-30-16,14-7-36 16,12-11-39-16,26-8-47 15,28-7-47-15,31-11-51 16,13-4-57-16,26 0-75 15,7 1-108-15,-7 3-100 16,0 8-29-16,-6 2 32 16,-14 9 59-16,-25 2 97 15</inkml:trace>
  <inkml:trace contextRef="#ctx0" brushRef="#br0" timeOffset="283826.6192">18694 13884 349 0,'-59'33'402'15,"13"-7"28"-15,14-4 34 16,19-8-127-16,13-3-94 16,26-3-46-16,26-8-22 15,26-8-12-15,14-3-19 16,25-7-24-16,13-4-21 16,14-3-7-16,12-5 2 0,6 0 7 15,2-2 17-15,-2 6 15 16,-5-3 14-16,-14 4 4 15,-5 2-6-15,-8 5-8 16,-13 0-20-16,-7 3-20 16,-5 1-14-16,-7 3-7 15,-13-1-1-15,-8 2-6 16,-11 1-5-16,-14 3-6 0,-6-2-2 16,-14 5 1-16,-6-5 0 15,1 8 8-15,-9-4 6 16,-4 1 7-16,-1-1-9 15,-7 1-14-15,-6 3-12 16,0-4-18-16,0 4-22 16,-6-3-32-16,-1 3-30 15,-6-4-44-15,0 0-75 16,1 0-96-16,-2 4-100 16,-6-3-141-16,7-4-180 15,1 2-66-15,-8-1 15 0,0-5 65 16,7 3 93-16,0-6 155 15</inkml:trace>
  <inkml:trace contextRef="#ctx0" brushRef="#br0" timeOffset="285043.1286">25308 9140 35 0,'-7'0'403'0,"0"0"47"16,7 0 44-16,7 7 44 0,6 4-138 16,13 7-91-16,20 9-28 15,6 5 1-15,19 5-1 16,20 7-3-16,8 0-9 16,11 3-22-16,8-2-29 15,5 2-35-15,-5 1-35 16,5 3-33-16,-11-3-32 15,-9 0-27-15,-5-2-28 16,-13-1-47-16,-13-5-76 16,-7-7-97-16,-13-3-99 0,-6-8-113 15,-1-5-194-15,-12-5-122 16,0-9-16-16,-1-9 47 16,-7-13 73-16,9-10 98 15</inkml:trace>
  <inkml:trace contextRef="#ctx0" brushRef="#br0" timeOffset="285592.7349">28436 8734 80 0,'-14'2'325'16,"-5"-2"38"-16,-1 8 37 15,-6-1-45-15,0 5-86 16,7-2-54-16,-7 5-34 0,-1 4-19 16,1 2-13-16,-6 8-15 15,6 5 5-15,-7 7 16 16,-6 3 18-16,7 4 17 16,-8 10 16-16,1 4 10 15,-6 4-5-15,5 3-13 0,-5 1-14 16,6 4-18-1,-7-6-22-15,7-1-20 0,0-1-17 16,0-8-16-16,6-3-22 16,1-11-17-16,12-4-13 15,-5-7-18-15,11-6-21 16,1-10-34-16,0-2-63 16,0-4-86-16,0-4-98 15,0-7-113-15,0 0-170 16,0-4-140-16,-7 1-30 15,-5-4 36-15,5 0 72 0,-6-1 102 16</inkml:trace>
  <inkml:trace contextRef="#ctx0" brushRef="#br0" timeOffset="286632.7265">22232 12346 293 0,'-19'-23'453'0,"-1"5"73"15,-6 0 79-15,7 3-54 16,5 1-73-16,2 3-73 15,-2 3-61-15,14 4-33 16,0 12-33-16,14 7-32 16,12 10-17-16,6 9-3 0,7 3-6 15,0 2-26-15,7 6-38 16,-1-2-42-16,-5 1-39 16,-1-4-27-16,-7 0-16 15,1-3-24-15,-7-4-34 16,-7-3-53-16,-6-5-83 15,0-7-114-15,-6-3-154 16,6-3-251-16,0-12-142 16,0-8-40-16,0-11 34 15,-7-3 88-15,14-7 136 0</inkml:trace>
  <inkml:trace contextRef="#ctx0" brushRef="#br0" timeOffset="287044.5774">22728 12452 308 0,'-14'-11'445'0,"-5"0"42"0,12-7 31 16,0-1-92-16,7 1-140 16,7-3-87-16,13-2-58 15,-8-3-35-15,14 8-28 16,1 0-21-16,-1 7-11 15,0 3 1-15,0 5 4 16,7 10 13-16,-7 3 15 16,-7 13 10-16,1 7 4 15,-14 7-2-15,0 6-8 16,-12 1-7-16,-6 4-6 0,-8-4-3 16,1-1 0-16,-7-2-4 15,-1-8 0-15,14-4-1 16,0-3-6-16,7-8-4 15,6-3-3-15,19-7-5 16,13-6-8-16,14-4-24 16,13-10-58-16,12-3-88 15,8-4-116-15,6-2-195 16,6-4-178-16,-7-2-77 16,7-4 2-16,-6-3 53 0,-13-3 93 15</inkml:trace>
  <inkml:trace contextRef="#ctx0" brushRef="#br0" timeOffset="287340.8146">24337 11987 110 0,'-20'-8'475'0,"0"12"74"16,1 0 71-1,-1 10 70-15,8 4-138 0,6 8-121 16,12 4-66-16,6 2-57 16,8 4-66-16,-1 1-69 15,7 1-65-15,1 2-50 16,-1-7-59-16,0-1-82 16,-6-1-86-16,-1-10-91 15,-6-3-127-15,0-3-222 0,-7-8-93 16,-6-7-2-16,0-11 48 15,7-10 73-15,-7-6 116 16</inkml:trace>
  <inkml:trace contextRef="#ctx0" brushRef="#br0" timeOffset="287620.8574">24637 12045 26 0,'12'-6'421'0,"-12"6"78"16,7 6 69-16,-1 5 71 0,14 8-100 15,6 6-81 1,7 4-53-16,13 2-41 0,5 0-34 16,2 6-47-16,5-3-51 15,-5 2-41-15,-8-3-23 16,-13 4-22-16,-5-4-21 16,-15-1-21-16,-12-2-19 15,-12-1-28-15,-1-3-53 16,-13-4-88-16,6-8-150 0,-6-6-195 15,-1-8-284-15,9-12-144 16,-9-13-52-16,1-4 30 16,0-12 118-16,-7-2 177 15</inkml:trace>
  <inkml:trace contextRef="#ctx0" brushRef="#br0" timeOffset="287806.6596">24688 12155 60 0,'8'-22'428'15,"4"1"74"-15,8-2 48 0,13-2 27 16,12 0-175-16,13-2-139 16,7-2-120-16,8 0-119 15,-8-1-115-15,0 4-124 16,-13 4-127-16,-7 8-120 16,-18-1-40-16,-15 11 14 15,-12 4 48-15,-25 4 89 16</inkml:trace>
  <inkml:trace contextRef="#ctx0" brushRef="#br0" timeOffset="288404.7395">22551 13331 343 0,'-19'15'430'16,"12"-1"65"-16,7-6 19 15,13-4-66-15,7-4-76 16,19-4-59-16,7 0-53 16,19-7-49-16,13 1-42 15,14-5-32-15,24-4-26 0,21-3-24 16,20-7-13-16,19 3-12 16,6-10-10-16,13 2-4 15,1-2-3-15,7-1 2 16,-8 3-3-16,-13 3-3 15,-6-3-6-15,-13 9-4 16,-20 2-1-16,-19 2 0 16,-20 5 2-16,-13 2 1 15,-19 3 1-15,-7 4-2 16,-6 0-7-16,-20 3-6 0,0 1-8 16,-13-1-3-16,0 4-4 15,-12-4-13-15,5 0-26 16,-19 4-35-16,6 0-45 15,-12-3-49-15,-1 3-46 16,-5 0-33-16,-8 0-23 16,-6 3-37-16,-1-3-98 15,-5 0-107-15,6 0-36 16,-7 0 0-16,1-7 21 0,-1-3 60 16</inkml:trace>
  <inkml:trace contextRef="#ctx0" brushRef="#br0" timeOffset="289998.6234">27027 11609 10 0,'-18'-11'302'16,"-15"-3"56"-16,1-5 54 15,-1 5-25-15,7-5-33 16,0 5-25-16,6-1-25 16,1 1-25-16,5 3-35 15,2 0-43-15,4 3-46 16,8 4-44-16,0 0-41 15,8 4-25-15,11 4-16 16,-6 4-2-16,6 2 5 16,1 6 11-16,0-2 13 0,-1 1 1 15,-6 3 4-15,-6 1-5 16,-1-2-6-16,0-2-14 16,2-4-9-16,-8 0-8 15,0 1-6-15,6-5-2 16,-6-5-1-16,0 3-2 15,-6-1-1-15,6-4-6 16,-14 0-8-16,8 0-10 0,-1 0-11 16,-6-4-10-16,6 4-9 15,1-5-9-15,6 5-8 16,-6-2-3-16,-1-2-2 16,0 1-1-16,1-1 0 15,6 0 8-15,-6 0 10 16,6 0 8-16,-7 0 8 15,7 4 11-15,-7-3 9 16,7 3 6-16,-6-4 1 16,6 4 5-16,0-2 1 0,0 2 1 15,0 0-1-15,0 0-1 16,-7 0-3-16,7-5-7 16,-6 5-5-16,6 0-2 15,0 0-4-15,-6 0-4 16,6 0-15-16,-7 0-29 15,7 0-77-15,-7 0-161 16,7 0-137-16,0 0-65 16,-6-3-21-16,0-1 17 0,12-7 70 15</inkml:trace>
  <inkml:trace contextRef="#ctx0" brushRef="#br0" timeOffset="291470.3376">30422 8675 69 0,'-12'-4'406'0,"-2"0"53"15,-5 1 40-15,12 0 25 16,-6-1-165-16,7 4-106 16,0 0-62-16,6 4-25 0,6 6-9 15,0 5 0-15,14 6 6 16,-1 2 11-16,21 6 15 15,-1 8 12-15,13 3 2 16,0 4-16-16,6 8-21 16,1-2-22-16,6 2-31 15,7-1-36-15,-7-3-33 0,7 0-23 16,0-9-37-16,-7 2-57 16,-6-9-88-16,0-1-100 15,-8-6-115-15,1-4-175 16,-6-2-138-16,0-11-36 15,0-5 38-15,-7-10 74 16,-1-8 100-16</inkml:trace>
  <inkml:trace contextRef="#ctx0" brushRef="#br0" timeOffset="291855.5631">32710 8463 88 0,'-13'2'332'0,"-7"3"54"15,-5 10 53-15,-2 2-32 16,-5 9-62-16,6 7-28 16,-7 12-7-16,1 10-7 0,-1 3-13 15,-7 8-27-15,1 4-32 16,1-5-37-16,-2 5-49 16,1-4-47-16,-6-4-42 15,5-4-70-15,1-6-96 0,1-4-123 16,5-5-219-16,-7-6-157 15,-11-4-82-15,-8-8-2 16,-13-6 56-16,0-4 102 16</inkml:trace>
  <inkml:trace contextRef="#ctx0" brushRef="#br0" timeOffset="292927.1809">26826 11730 245 0,'0'-22'388'16,"-6"4"62"-16,6 4 23 16,-7 2-57-16,7 1-78 15,-7 8-67-15,7-1-46 16,0 4-30-16,0 7-17 15,7 4-8-15,12 7 9 16,8 5 12-16,5 6-1 0,7-4-8 16,20 9-15-16,-1-5-19 15,14 0-17-15,0 4-9 16,-1 1-7-16,1-2-2 16,-6 1-2-16,-8 0 3 15,-19-1-5-15,-6-2-4 16,-21-1-8-16,-4 1-13 15,-22-5-13-15,-12 2-19 16,-7-6-18-16,-6-3-33 16,-7-3-63-16,-12-8-114 0,0-7-159 15,-1-7-249-15,1-8-208 16,-1-7-90-16,0-7-7 16,7-11 78-16,-1 0 138 15,8-1 237-15</inkml:trace>
  <inkml:trace contextRef="#ctx0" brushRef="#br0" timeOffset="293155.607">26695 11782 23 0,'14'-19'390'0,"6"1"69"16,12-5 53-16,7 2 34 16,20-4-148-16,6-5-111 15,13 1-78-15,6-1-66 16,7 1-53-16,-6 0-41 15,-6 3-39-15,-8 3-33 16,-12 2-37-16,-7 4-59 16,-13 1-102-16,0 5-146 15,-6 3-97-15,-7 1-40 0,6 4 0 16,8-8 40-16,-1 4 92 16</inkml:trace>
  <inkml:trace contextRef="#ctx0" brushRef="#br0" timeOffset="293501.9994">28781 11335 39 0,'-7'3'406'0,"1"1"57"15,-14 4 44-15,14-1 41 16,-1 7-143-16,0 4-91 16,14 0-50-16,-7 9-24 15,13 2-20-15,0 4-16 0,7 0-28 16,-7 0-34-16,6 3-34 16,7 1-28-16,-6-4-26 15,-1-4-56-15,7 0-75 16,-6-7-74-16,6-7-73 15,1-4-122-15,5-7-185 16,-7-8-85-16,2-7-3 16,-8-7 30-16,1-12 53 15,-1-6 110-15</inkml:trace>
  <inkml:trace contextRef="#ctx0" brushRef="#br0" timeOffset="293840.5393">29230 11375 302 0,'7'7'491'16,"6"11"81"-16,6 8 84 16,7 3-30-16,13 8-118 15,7 0-90-15,13 3-72 16,6 0-64-16,14-7-64 0,-8-7-59 16,7-8-42-1,0-3-27-15,-13-11-19 0,0-12-17 16,-12-3-14-16,-21-7-16 15,-12-4-18-15,-26-11-21 16,-14 4-13-16,-19-8-7 16,-13 4-7-16,-7-1-6 15,-12 9 9-15,-8 4 10 16,-6 6-6-16,0 3-34 16,1 10-56-16,6 2-81 15,6 0-109-15,7 6-153 16,13 5-167-16,6-3-61 0,7 6 12 15,6 1 57-15,1 4 92 16</inkml:trace>
  <inkml:trace contextRef="#ctx0" brushRef="#br0" timeOffset="294476.5495">27067 12726 223 0,'-20'15'332'0,"8"-4"41"15,4-4-17-15,2 1-50 16,6-4-54-16,6 0-40 16,2-1-30-16,11-3-21 15,1-3-22-15,12-1-19 16,13-4-12-16,8 0-10 0,12-1-8 15,20-7-6-15,12-2 5 16,27-4 3-16,13-4 8 16,32-6 11-16,21-12 11 15,25-4 3-15,6-3-10 16,7 0-12-16,-13-2-17 16,-6 7-17-16,-8 1-21 15,-5 1-11-15,-20 4-14 0,0 3-5 16,-20 1-2-16,-12 6-2 15,-7 1 0-15,-21 4 2 16,-17 6 10-16,-8 1 2 16,-13 3 3-16,-13 1 1 15,-13 3 1-15,-6-1-5 16,-13 5-9-16,-14 0-17 16,-6 0-45-16,-7 3-59 15,-12 0-80-15,0-3-100 16,-14 7-179-16,-6-4-155 15,-13 4-51-15,-13 0 6 16,-1-3 50-16,-12 0 87 0</inkml:trace>
  <inkml:trace contextRef="#ctx0" brushRef="#br0" timeOffset="304362.7149">11865 15068 83 0,'13'7'377'15,"0"4"56"-15,0 0 41 16,7 4-22-16,12-1-98 16,1 1-77-16,12 2-46 15,1 0-32-15,13 0-7 0,-7 2-2 16,13-5 3-16,0 4 12 16,7 1 12-16,6-2 20 15,13 6 14-15,7 0 18 16,19 6 10-16,13 3-13 15,20 5-15-15,7 3-32 16,12 1-33-16,0 6-38 16,7 5-42-16,1-5-27 15,-8 4-22-15,-6-3-12 16,-13-4-16-16,-6-4-25 16,-14-7-32-16,-19-4-58 0,-8-4-76 15,-24-5-113-15,-8-9-147 16,-18-8-230-16,-21-3-195 15,-13-14-64-15,-5-6 12 16,-20-9 76-16,-2-3 134 16,-4-5 231-16</inkml:trace>
  <inkml:trace contextRef="#ctx0" brushRef="#br0" timeOffset="304894.527">15423 14591 33 0,'0'0'371'16,"-7"-4"46"-16,1 4 43 16,-1 4 18-16,1 0-110 0,-1 8-72 15,1-3-22 1,0 14 13-16,6-1 22 0,-8 10 24 15,2 9 22-15,0 11 21 16,-1 3 8-16,0 11-25 16,-5 3-45-16,-8 4-51 15,1 0-56-15,-1 0-61 16,0-3-56-16,1-3-32 16,-1-5-22-16,1-11-22 15,-1 0-22-15,7-7-29 0,-6-7-36 16,5-9-49-1,2-1-65-15,-1-9-84 0,-1-3-101 16,-5-8-102-16,6-3-152 16,0-8-149-16,0-7-41 15,0-3 36-15,7-8 85 16,-8-4 108-16</inkml:trace>
  <inkml:trace contextRef="#ctx0" brushRef="#br0" timeOffset="305804.1376">20492 14141 10 0,'-20'-11'360'15,"-5"3"57"-15,5-3 43 0,-6 5 16 16,6-6-103-16,8 8-78 15,-1-3-50-15,-1 4-40 16,8-1-24-16,6 0-10 16,13 4 5-16,7 8 9 15,18 2 26-15,15 6 32 16,18 13 25-16,20 7 7 16,20 8-8-16,13 7-16 15,20 4-33-15,6 4-37 16,19-1-35-16,0 0-33 0,14 2-34 15,-7-8-25-15,-7-2-25 16,-13-6-30-16,-6-4-42 16,-26-3-59-16,-13-3-84 15,-14-9-114-15,-12-7-127 16,-6 0-204-16,-14-10-160 16,-13-12-50-16,-7-3 24 15,-6-15 83-15,-6-8 115 0</inkml:trace>
  <inkml:trace contextRef="#ctx0" brushRef="#br0" timeOffset="306372.8002">24090 13554 33 0,'-8'-10'340'15,"-4"-1"54"-15,-2 3 43 0,8 1-36 16,-7 3-86-16,7 4-78 16,-8 0-46-16,-5 4-25 15,-1 7 1-15,-6 7 43 16,0 11 50-16,-6 7 50 16,5 10 35-16,-11 4 15 15,-1 13-3-15,-1 6-29 16,-12 8-43-16,0 0-51 0,-7 8-43 15,1-5-34-15,-1 1-34 16,0-5-31-16,8-6-29 16,-2-5-16-16,7-2-17 15,1-7-17-15,5-12-19 16,15-4-29-16,-1-11-46 16,12-7-63-16,2-11-77 15,5-4-85-15,0-7-82 16,1-3-61-16,12-9-30 0,-6 2-23 15,0-1-40 1,0 0-38-16,0-1-3 0,-6 2 31 16,0-1 50-16,-1 0 67 15</inkml:trace>
  <inkml:trace contextRef="#ctx0" brushRef="#br0" timeOffset="312261.2305">11494 16719 117 0,'0'0'373'15,"0"0"58"-15,-7 0 30 16,7 0-38-16,-7 0-77 15,1 0-78-15,0 0-55 16,6 0-40-16,0 0-24 16,-6 0-18-16,6 0-11 0,-8 0-1 15,2 0 4 1,6 0-3-16,0 4 0 0,-6-4 1 16,6 0-3-16,0 0-12 15,0-4-22-15,6 4-14 16,14 0-11-16,-1-3-17 15,7-1-15-15,14-3-10 16,5 4-4-16,1-1-5 16,5 0-4-16,2 0-14 15,-1 1-12-15,-7 3-5 16,-5 3-7-16,-7 1-4 16,-14 7 0-16,-13 0 11 15,-12 4 13-15,-13 3 8 0,-8 4 9 16,-12 1 8-16,0-2 1 15,0 1 6-15,-7 4-5 16,7-5-1-16,7 2-3 0,5-6-2 16,15-1-5-16,4-2-5 15,8-3 2-15,14-3-3 16,12-5 1-16,7 1-1 16,6-4 2-16,7 4 2 0,5-4-8 15,-5 0-6-15,7 0-9 16,-2 3-5-16,-5-3-5 15,-7 3-6-15,0 1 3 16,-7 1 8-16,-5 1 6 0,-8 2 10 16,1 3 5-16,-13 1 11 15,-1-3 6-15,-12 7 3 16,-1-5 5-16,-13 3-1 16,-6 1 1-16,-13-5-3 0,1 5-2 15,-9-4-9-15,2 4-26 16,-1-4-36-16,7-4-42 15,7 1-51-15,-1-5-66 16,7 2-102-16,13-10-124 0,0 2-101 16,13-5-32-16,6-3 12 15,14-8 44-15,6 2 97 16</inkml:trace>
  <inkml:trace contextRef="#ctx0" brushRef="#br0" timeOffset="313160.57">13468 16562 114 0,'0'-8'365'15,"0"6"56"-15,-7-2 37 16,-6 0-44-16,7 4-80 16,-14-4-77-16,8 4-55 15,-15 0-41-15,1 4-14 0,-13 4-4 16,7 6 13-1,-14 1 28-15,7 3 37 0,0 7 32 16,-1 1 11-16,14 7-7 16,1-4-21-16,5 8-34 15,14-4-37-15,12 4-40 0,7-4-33 16,7-1-27-16,12-1-16 16,7-2-14-16,13-8-11 15,1 1-10-15,12-7-13 16,6-8-18-16,8 0-25 15,-8-7-31-15,8-7-39 0,-8 0-29 16,-6-5-16-16,-6-2 0 16,-20-1 9-16,-6-2 24 15,-14 2 36-15,-19 1 37 16,-6-2 29-16,-27 5 22 0,-6 4 29 16,-7 0 21-16,-13 7 17 15,-6 0 2-15,0 0 4 16,0 7-6-16,0-4-14 0,7 8-16 15,5-3-31-15,1 4-50 16,7-6-68-16,12 5-75 16,1 1-83-16,12-2-111 15,7 1-143-15,13 0-114 0,13-7-18 16,19 0 30-16,7-8 59 16,20-7 98-16</inkml:trace>
  <inkml:trace contextRef="#ctx0" brushRef="#br0" timeOffset="313785.3204">15520 16433 341 0,'14'-14'451'0,"-20"-1"48"15,-8 5 40-15,-6-1-94 16,-12 0-119-16,-7 0-65 16,-6 4-43-16,-14 2-21 15,0 5-9-15,-6 5-8 16,-1 2 0-16,8 4-3 15,0 7-9-15,5 0-11 16,15 5-21-16,4 2-27 16,15-2-32-16,13-2-31 15,12-3-12-15,13 1-14 0,7-8-13 16,7-5-9-16,13-1-13 16,-1-5-12-16,7-5-16 15,1-1-21-15,-1-5-13 16,-7-1-15-16,-6-5 0 15,1 2 8-15,-15-4 9 16,1 5 28-16,-6 3 26 16,-7 3 28-16,0 0 24 15,-6 6 25-15,5 2 34 0,2 10 25 16,-1 5 20 0,13 10 19-16,-6 5 5 0,6 3-5 15,6 4-18-15,-5-1-29 16,-1 1-23-16,-14-4-26 15,8-1-33-15,-7-6-52 16,-7 0-71-16,1-7-95 0,0-1-115 16,-7-7-151-16,6-7-231 15,-6-4-100-15,6-4-11 16,1-7 52-16,0-11 88 16,12-1 141-16</inkml:trace>
  <inkml:trace contextRef="#ctx0" brushRef="#br0" timeOffset="314130.8242">16153 16295 75 0,'-13'-14'435'0,"-7"6"54"16,0 1 34-16,8-1 26 15,-8 4-164-15,7 4-117 0,7 8-47 16,12-1-3-16,0 7 13 16,8 9 18-16,11 0 0 15,8 6-14-15,0 0-28 16,0 3-40-16,-1 1-39 16,1-4-43-16,-1 1-32 15,-6-4-39-15,-7-4-40 16,1-4-49-16,0-4-72 15,-7-3-87-15,-7-6-99 16,0-5-140-16,2-8-155 16,-2-7-60-16,0-3 11 0,8-8 60 15,-8 1 85-15</inkml:trace>
  <inkml:trace contextRef="#ctx0" brushRef="#br0" timeOffset="314552.5537">16479 16283 215 0,'-14'-7'454'0,"8"4"72"16,-7 6 72-16,13 4 4 16,-6 5-110-16,12 3-79 0,0 4-52 15,7-2-51-15,7 5-64 16,6-3-64-16,7-2-65 16,5-2-47-16,2-7-45 15,5-4-46-15,8-4-39 16,-8-4-35-16,1-4-35 15,-14-7-23-15,1 1-3 16,-7-4 19-16,-13 4 38 16,-7-5 57-16,1 4 69 15,-14 3 69-15,7 2 61 0,-6 6 45 16,6-3 34-16,0 7 21 16,6 4 10-16,8 7-12 15,12 3-26-15,0 9-27 16,13 2-32-16,-7 1-46 15,14 3-47-15,-13-3-31 16,6 4-32-16,-13-5-41 16,-7-4-62-16,-5 2-93 15,-2-5-135-15,-12-3-170 16,-6-8-275-16,-7-4-124 16,0-3-25-16,-14-10 48 15,1-5 110-15,14-7 159 0</inkml:trace>
  <inkml:trace contextRef="#ctx0" brushRef="#br0" timeOffset="317108.6715">19189 15727 170 0,'-13'-15'322'15,"0"-3"47"-15,6 0-7 16,-12 3-26-16,6 1-44 15,7 3-32-15,-8-5-31 16,1 7-21-16,0-3-24 16,0 4-11-16,1 1-10 15,-2 0-12-15,8-1-10 16,-1 5-19-16,1 3-19 16,6-4-23-16,0 4-11 15,0 0 9-15,6 7 28 16,1 8 52-16,5 4 57 0,8 10 40 15,0 8 27-15,6 6-6 16,7 6-28-16,6 1-48 16,-1-2-52-16,1 4-43 15,1-9-30-15,-7 1-28 16,-7-8-29-16,0-2-44 16,-1-1-55-16,-5-11-71 15,-6 0-85-15,-2-7-102 16,-5-9-105-16,-7 2-169 0,0-8-152 15,-7-8-37 1,-5-3 25-16,4-7 73 0,2 0 104 16</inkml:trace>
  <inkml:trace contextRef="#ctx0" brushRef="#br0" timeOffset="318219.0671">20701 15620 144 0,'0'0'349'0,"0"5"51"16,0-5 4-16,6 0-42 15,0 0-73-15,2 0-68 0,4-5-48 16,-5 5-34-16,-1-3-17 16,1-1-16-16,-7 2-8 15,0-4-5-15,7 4 1 16,-7-2-2-16,0 0-8 15,0 0-3-15,0 1-14 16,0-1-10-16,0-3-15 16,0-1-14-16,0 1-9 15,-7-4-9-15,7 0-1 16,-7 0-2-16,1-3-3 0,-13 3 1 16,-1-1 1-16,-13-2 0 15,1 6 0-15,-7-3 4 16,-1 7 8-16,-5-3 15 15,-7 7 13-15,-1 5 23 16,2 1 26-16,5 5 17 16,1 1 14-16,5 6 0 15,14 1-3-15,13 2-16 16,13-3-19-16,13 1-14 0,26-5-18 16,7 0-15-16,19-2-13 15,13-4-7-15,7 3-10 16,0-5-17-16,-7 6-6 15,0 3-1-15,-13-1 7 16,0 1 6-16,-20 3 12 16,-18 0 20-16,-14 4 10 15,-19 0 14-15,-28 0 11 16,-11 0 5-16,-13 1-1 16,-7-6 4-16,0-2 1 15,0-4-10-15,-1-4-14 0,14-7-11 16,6-7-13-16,20-4-23 15,13-7-26-15,13-4-26 16,20-4-21-16,5 1-24 16,15-5-23-16,-1-2-26 15,7 2-31-15,-1 1-30 16,-12 4-33-16,-1-2-32 16,1 9-35-16,-13 0-50 15,-2 7-49-15,2 0-63 16,-6 4-60-16,-1 3-13 15,-1 4 23-15,8-4 66 0,0 4 87 16</inkml:trace>
  <inkml:trace contextRef="#ctx0" brushRef="#br0" timeOffset="318694.8656">21887 15412 360 0,'0'-7'438'0,"0"0"54"15,-7-1 39-15,1 4-117 16,-1 1-105-16,7-1-62 16,0 4-30-16,0 4 0 0,0 3 13 15,13 3 20-15,-6 13 23 16,13 2 14-16,-1 5-10 15,7 3-35-15,-6 4-51 16,6-5-51-16,-7 5-45 16,1-4-58-16,-8 0-71 15,2-4-86-15,-8-3-102 16,0-8-105-16,1-4-187 16,-7-2-190-16,0-12-67 15,7-7 9-15,6-5 60 16,-7-2 83-16,14-8 178 0</inkml:trace>
  <inkml:trace contextRef="#ctx0" brushRef="#br0" timeOffset="319108.7105">22232 15484 345 0,'-13'-6'448'0,"0"-2"41"0,6-3 31 15,7 0-119-15,7 0-138 16,6-3-85-16,13-1-54 16,7 1-31-16,-1 3-19 15,7 3-5-15,1 2 6 16,5 6 12-16,-6 6 26 16,-7 5 25-16,-5 8 22 15,-21 10 22-15,-6 4 15 16,-19 4 5-16,-7 3-7 15,-20 0-13-15,1 1-16 16,-8-1-22-16,2-7-27 16,11-4-23-16,1-7-22 0,19-1-23 15,14-9-19-15,19-1-22 16,20-11-28-16,12 0-44 16,20-7-55-16,7-9-78 15,6 2-84-15,1-1-86 16,6-6-111-16,6-1-140 15,-7 0-71-15,1-4 9 16,0 1 50-16,-8-9 77 16,2 1 121-16</inkml:trace>
  <inkml:trace contextRef="#ctx0" brushRef="#br0" timeOffset="319355.7952">23685 15211 265 0,'6'-16'515'15,"1"5"87"-15,-7 8 92 16,-7 6 44-16,7 13-142 16,-6-3-96-16,6 14-59 15,6-2-64-15,8 5-82 16,6 2-88-16,5-2-87 0,7-1-90 16,-5-3-99-16,5-4-120 15,-12-1-121-15,6-6-128 16,-13-3-191-16,0-10-131 15,-6-2-28-15,-1-6 50 16,0-13 89-16,-6-6 107 16</inkml:trace>
  <inkml:trace contextRef="#ctx0" brushRef="#br0" timeOffset="319642.6123">24043 15122 379 0,'7'-7'535'16,"13"7"96"-16,0 4 89 15,5 10-27-15,7 1-134 16,8 12-84-16,5-2-57 16,14 4-61-16,0 4-63 15,6 0-59-15,0-1-56 16,-7 2-38-16,-12-1-39 16,-13-4-29-16,-13 1-23 0,-27-5-18 15,-6 4-10-15,-20-7-6 16,-13 0-18-16,-5-4-47 15,-8-7-78-15,-6-7-141 16,-7-4-172-16,7-10-260 16,0-6-158-16,0-9-50 15,12-4 27-15,8-8 112 16,12 0 158-16</inkml:trace>
  <inkml:trace contextRef="#ctx0" brushRef="#br0" timeOffset="319820.2659">23920 15233 30 0,'12'-29'406'0,"15"2"86"15,12 2 70-15,13-1 51 16,6 0-137-16,7 5-130 16,8-4-90-16,-2 2-92 15,0 4-102-15,-5 1-94 16,-14 3-92-16,-6 5-110 16,-7 3-133-16,-19 3-129 15,-20 4-46-15,-14 4 7 0,-25 6 39 16,-13 5 81-16</inkml:trace>
  <inkml:trace contextRef="#ctx0" brushRef="#br0" timeOffset="320679.1496">19404 16402 24 0,'-19'2'387'15,"5"2"53"-15,2 0 35 16,-2 0 5-16,2-1-123 16,5 1-116-16,0-4-72 15,7 4-37-15,-6 0-14 16,6-4 1-16,0 2 10 15,0 3 14-15,13-2 30 16,6-3 25-16,14 4 12 0,25-8 1 16,21 1-6-1,25-8-12-15,33-4-18 0,26-7-21 16,25 0-20-16,27-7-10 16,27-4-12-16,25-4-12 15,26-4-16-15,1 2-11 16,5-2-8-16,-6 1-6 15,-19 7-1-15,-7-4-1 16,-13 8 0-16,-25 0-3 16,-14 3-6-16,-13 0-16 15,-27 9-16-15,-5-3-6 0,-14 6-7 16,-12-4-4-16,-8 7 1 16,-5-4 3-16,-7 4 3 15,-20-3 0-15,-7 3-2 16,-5 0-2-16,-20 3 1 15,-7 0 0-15,-13 1 2 16,-13 0 0-16,-13 0-2 16,-7 3 1-16,-19-3-1 15,0 3-3-15,-12 0 0 16,-8 4-9-16,1 0-16 16,-1 0-31-16,-6 0-39 0,6 0-39 15,1 0-36-15,-1 0-29 16,7 4-11-16,0-4 13 15,6 0 23-15,1 0 26 16,0 0 28-16,-1 0 22 16,0 0 1-16,1 0-34 15,0-4-54-15,-1 4-79 16,-6-3-169-16,0 3-139 16,-7-7-57-16,-6 3 8 15,-6-3 44-15,-1-4 81 16</inkml:trace>
  <inkml:trace contextRef="#ctx0" brushRef="#br0" timeOffset="322099.6811">12549 17460 8 0,'-19'6'299'15,"5"-1"57"-15,-5-2 47 16,6 1-35-16,0-4-62 0,13 3-58 15,-6-3-46-15,6 0-46 16,0-3-38-16,0 3-28 16,6-4-19-16,1 4-10 15,-1-3-1-15,7 3 3 0,6-5 8 16,-5 5 6-16,12-2 3 16,7 2 6-16,12-4 4 15,7 4 5-15,13-4-4 16,14 4-3-16,5-4-4 15,14 4-9-15,12-3-11 0,14-1-10 16,13-4-16-16,13 1-11 16,7-3-7-16,19-2 6 15,6-5 13-15,1-2 3 16,12-3 7-16,-7 0 1 0,8 0 7 16,-13 0-7-16,-1-1-5 15,-6-2-3-15,-7 4 2 16,-5-1 3-16,-8-1-3 0,-6 5-4 15,-14-4-9-15,2 0-1 16,-8 4-5-16,-13 2-6 16,-6-1-4-16,-13 2 1 15,-1 1 3-15,-18 2 3 16,-1 1 5-16,-6 0 9 0,-7 1 3 16,-14 2 1-16,2-3 4 15,-1 4-1-15,-7 0-2 16,1 0-6-16,-7 3 0 15,0-4-3-15,1 5-8 0,-8-5-10 16,-6 4-4-16,0 2-5 16,-6-2-3-16,-1 0-1 15,-6 4-3-15,1-4 1 16,-2 0 0-16,-5 4-13 0,-1 0-31 16,-6 0-60-16,0-4-80 15,-6 1-104-15,-7-1-169 16,-1 0-202-16,-5-2-84 0,0-3 0 15,-8-1 49-15,15-5 88 16,5-6 163-16</inkml:trace>
  <inkml:trace contextRef="#ctx0" brushRef="#br0" timeOffset="323235.4274">26650 14364 188 0,'13'-3'417'15,"0"3"57"-15,-6-4 49 16,-7 4-29-16,-7 4-94 16,1-1-51-16,-1 5-19 15,0 3-4-15,1-1-2 16,12 9-8-16,1 3-18 16,13 1-14-16,6 2-25 15,6 0-31-15,13 4-33 16,8 1-31-16,12 3-33 15,0 0-34-15,7-1-25 16,-7 2-15-16,-6-2-9 0,-7-2-4 16,-19-4 0-16,-21 0-3 15,-24-1-6-15,-21 0-3 16,-19-3-4-16,-21 4-16 16,-4-3-26-16,-8-6-36 15,-6-2-69-15,13-4-126 16,6-11-175-16,0-4-295 15,20-10-167-15,0-8-68 16,13-12 13-16,13-6 96 0,7-4 159 16</inkml:trace>
  <inkml:trace contextRef="#ctx0" brushRef="#br0" timeOffset="323530.9711">26617 14493 387 0,'0'-5'468'0,"7"-1"41"16,5-2 32-16,8 0-109 0,19-7-133 15,14-2-81-15,19-5-43 16,19 0-19-16,19-1-13 16,1-6-23-16,7 4-25 15,-14-1-17-15,-7 4-17 16,-18 0-11-16,-8 8-32 15,-19-1-36-15,-13 8-46 16,-6 0-53-16,-1-1-44 16,-6 4-86-16,1 0-135 15,-7 4-123-15,6 4-41 16,13-4 6-16,-1 0 23 16,8 0 64-16</inkml:trace>
  <inkml:trace contextRef="#ctx0" brushRef="#br0" timeOffset="323879.1002">28995 14111 135 0,'-12'-3'461'16,"-2"0"63"-16,2-2 46 15,-2 1 43-15,8 8-145 16,-1 4-74-16,7 6-20 16,13 8-7-16,1 7 1 15,6 7-15-15,5 6-46 16,1-2-52-16,0 4-53 16,-6-7-49-16,-1-1-41 15,-5-3-32-15,-2-4-52 0,-12-4-74 16,0-6-98-1,-6 0-146-15,0-9-181 0,6-6-272 16,-7-8-120-16,14-10-28 16,-1-8 44-16,8-11 116 15,11-7 166-15</inkml:trace>
  <inkml:trace contextRef="#ctx0" brushRef="#br0" timeOffset="324255.5414">29686 13972 254 0,'-12'3'537'16,"-8"9"114"-16,0 6 112 15,1 7 62-15,-1 9-147 16,8 2-102-16,12 8-85 16,12 0-94-16,14 0-98 15,13-4-90-15,14-3-72 16,5-8-53-16,20-3-31 15,7-11-18-15,6-4-12 0,7-11-15 16,0-11-11-16,-14-4-13 16,-5-7-10-16,-21-7-14 15,-13 0-12-15,-25-9-7 16,-13 1-5-16,-26-2-5 16,-15 6 0-16,-11-4 3 15,-20 8-3-15,0 8-16 16,-7-2-41-16,7 12-67 15,6 4-91-15,8 3-112 0,-2 8-184 16,7 8-153-16,1 1-45 16,-1 5 33-16,-13 1 75 15,1 6 104-15</inkml:trace>
  <inkml:trace contextRef="#ctx0" brushRef="#br0" timeOffset="325113.0944">26246 15298 254 0,'-20'7'370'16,"8"-3"54"-16,-8 0-2 0,14 3-54 15,-2-2-66-15,-4-3-49 16,12 3-32-16,0-3-26 16,6 2-23-16,0 0-14 15,14-4-11-15,6 4-6 16,7-8-4-16,13 4-3 15,12-8 6-15,14 1-2 16,13 0 7-16,25-8-5 0,14 1-6 16,19-4 0-16,20-5 1 15,13 2 5-15,20-4 2 16,6-2-3-16,6-2-7 16,13 0-17-16,8 0-22 15,-8-1-20-15,1-3-17 16,0 4-6-16,-14 0-5 15,1 3 1-15,0-4 0 16,-2 4-4-16,-4 1-5 16,-1 0-6-16,-7 0-6 15,-13 2-17-15,-5 5-8 0,-21-4-5 16,-6 3-5-16,-20 5-4 16,-13-1-1-16,-6 1 10 15,-19 3 5-15,-8-1 1 16,-19 5 3-16,-13 0 1 15,-6 0 0-15,-14 0-2 16,1 3 2-16,-13 0 2 16,6 0-2-16,-13 4 0 15,-1-4-1-15,-4 4-1 16,-2 0-5-16,0 0-15 16,-6-4-33-16,0 4-55 0,-12 0-81 15,-8 0-103-15,-7 0-116 16,-5 0-143-16,-13 4-199 15,-8-4-69-15,-12 4 17 16,-13 0 69-16,-7 0 101 16,-13 0 147-16</inkml:trace>
  <inkml:trace contextRef="#ctx0" brushRef="#br0" timeOffset="330085.1217">16276 16917 240 0,'0'0'360'15,"0"0"50"-15,0-2-9 0,0 2-52 16,0 0-55-16,7 0-55 16,-7 0-41-16,0 0-34 15,0 0-18-15,0 0-17 16,0 0-9-16,0 0 13 0,0-4 9 15,0 4 10-15,0 0 5 16,0 0 7-16,0 0-7 16,0 0-18-16,0 0-16 15,0 4-16-15,0-4-20 16,7 0-19-16,-1 0-4 0,0 0-5 16,7 2 5-16,7-2 2 15,0 4 4-15,6 4 7 16,-1-5 0-16,15 5 3 0,-1-1 0 15,7 4 23-15,13 0 27 16,12 4 17-16,20 6 2 16,19 2 3-16,28 6-9 15,12 0-24-15,19 5-35 0,7-2-25 16,13-3-13-16,6 1-17 16,8-5-13-16,5-6-3 15,-6 3-4-15,-6-4-6 16,-1 1-3-16,-6-2-1 0,-13-3-1 15,-14-2 0-15,-12-1-8 16,-13 0-3-16,-19 1-5 16,-14-9-12-16,-26 4-17 15,-13-3-31-15,-12-4-45 0,-14 0-66 16,-7 0-92-16,-19 0-98 16,-6-7-99-16,-1 0-141 15,1-5-154-15,-7-2-36 16,6-6 41-16,7 3 82 0,0-5 100 15,13-4 167-15</inkml:trace>
  <inkml:trace contextRef="#ctx0" brushRef="#br0" timeOffset="331018.3775">21639 16208 4 0,'-13'-12'324'0,"6"5"49"0,-5-5 42 16,-2 1-7-16,8 5-82 16,-7-2-63-16,0-3-40 15,6 3-26-15,-5 5-20 16,-2-4-15-16,2 7-5 16,-8-4 6-16,0 8 19 15,1 3 19-15,-7 8 22 16,-7 6 16-16,7 9 17 0,-13 7 11 15,7 11 4 1,-1 6-5-16,-7 8-21 0,-5 4-25 16,-1 0-24-16,-5 0-34 15,-8 0-37-15,7-8-31 16,-7 2-21-16,6-6-11 16,2-3-19-16,-1-6-17 0,13-1-16 15,-1-8-15-15,7-3-13 16,7-8-21-16,7-6-21 15,6-1-14-15,0-2-12 16,0-6-4-16,13-3-4 0,-7 1 2 16,1-4 8-16,6-1 7 15,0 1 8-15,0-4 5 16,6 0 8-16,-6 0 8 16,0 0 5-16,7 0 4 0,-7 0 9 15,0 0 7-15,7 0 2 16,-7 3 6-16,0-3 6 15,-7 4 3-15,7-4 2 16,0 3 4-16,-7-3 1 0,7 4-1 16,0-4 0-16,0 4 0 15,0-4 0-15,0 0-2 16,0 0 1-16,7 0-5 16,-7 0-7-16,0 0-7 0,0 4-11 15,0-4-6-15,0 0-14 16,-7 0-20-16,7 0-29 15,-6 0-40-15,6-4-56 16,-6 4-70-16,6-4-81 0,0 0-174 16,6-3-126-16,7 0-40 15,0-5 19-15,-7 2 53 16,1-5 82-16</inkml:trace>
  <inkml:trace contextRef="#ctx0" brushRef="#br0" timeOffset="333588.2611">18804 17650 137 0,'-12'-3'479'0,"-8"-5"54"0,7 5 35 16,-7-2 32-16,8 3-185 16,-2-3-120-16,1 2-67 15,7-1-24-15,-8 4-9 0,14-3-7 16,-6 3-12-16,6-4-9 16,-6 4-3-16,6 0 4 15,0 4 10-15,0-1 17 16,0 4 13-16,6 8 13 0,0 7 2 15,2 4-14-15,4 3-20 16,1 11-31-16,7 4-36 0,-7 0-36 16,13-3-27-16,-6-5-22 0,-1-3-12 15,-6-3-15-15,1-5-15 0,-2-2-21 16,1-6-30-16,0-2-39 0,-6 0-53 16,-1-4-62-16,0-3-71 15,-6-6-98-15,-6-2-85 0,6 0-114 16,-6-2-147-16,6-6-68 0,0-3 13 15,0 1 76-15,6-5 94 0,0-4 143 16</inkml:trace>
  <inkml:trace contextRef="#ctx0" brushRef="#br0" timeOffset="334368.6075">19789 17629 69 0,'-14'0'460'0,"-5"0"77"16,6-5 62-16,0 5 57 0,0-3-138 15,6-1-117-15,14 1-77 16,0-5-52-16,19 1-46 15,-1 0-49-15,15 0-41 16,11-1-38-16,2-3-34 0,5 3-22 16,1 1-16-16,-6 4-8 15,-8 3-4-15,-6 3 9 16,-13 2 20-16,-13 5 17 16,-6 1 18-16,-20 4 12 0,-7 7 3 15,-12-5-2-15,-7 2-12 16,-1 3-12-16,-5-3-14 15,12-4-12-15,1-1-11 16,12-3-14-16,0-4-16 0,14 0-19 16,6-3-16-16,13-4-10 15,6 0-7-15,14 0-3 16,-1-4 4-16,14 1 7 0,-1-1 6 16,8 1 4-16,6 3 6 15,-1 0 5-15,-5 0 7 16,-2 3 1-16,2 4 4 15,-21 0 10-15,-6 1 6 16,-19 3 18-16,-7 4 12 0,-7-4 15 16,-19 7 10-16,-6-4 6 15,-14 1-1-15,-6 4-8 0,0-5-8 16,-7-3-7-16,14 0-12 16,-1 1-4-16,1-9-11 0,12 4-27 15,1 1-40-15,5-4-50 0,1-1-72 16,13-6-86-16,0-1-94 15,7-8-121-15,6 1-188 0,12 1-80 16,2-5 4-16,5 0 49 16,7 5 77-16,0-5 132 15</inkml:trace>
  <inkml:trace contextRef="#ctx0" brushRef="#br0" timeOffset="337267.6976">21242 17261 271 0,'0'-14'422'16,"0"-1"52"-16,0 5 39 15,-6-1-93-15,6 3-107 0,0 4-70 16,0 0-38-16,0 4-20 16,0 0-13-16,0 4-4 15,0 4 4-15,0 3 10 16,-8 0 16-16,2 4 8 16,-14 7 15-16,7-1 12 0,-6 8 10 15,0-2 3-15,5 6-13 16,1-1-20-16,0 1-27 15,13 4-28-15,0 0-35 16,13-4-36-16,0 4-29 0,7-8-18 16,12 4-15-16,7-4-10 15,7-3-7-15,13-5-2 16,-7-2-7-16,14-9-7 16,-1 2-7-16,0-9-11 0,-7-3-10 15,1-3-10-15,-14-5-3 16,-5 1-4-16,-15-4 3 15,-5-4 7-15,-14 5 9 16,-12-5 9-16,-14 4 9 0,-5-4 5 16,-1 4 5-16,-14 4 4 15,-5 0 0-15,-1 3 0 16,1 0-7-16,-2 1-14 16,-4 3-27-16,5 0-28 0,1 3-42 15,-1-3-42-15,13 8-44 16,1-5-39-16,12 5-31 15,7-1-33-15,1 0-19 16,4 0-22-16,8 1-40 0,8-4-87 16,-2-1-83-16,13 1-13 15,1-4 19-15,6-4 43 16,0-3 80-16</inkml:trace>
  <inkml:trace contextRef="#ctx0" brushRef="#br0" timeOffset="338036.2759">22604 17394 82 0,'0'-7'431'15,"6"-1"73"-15,-6-3 50 16,-6 0 16-16,-1-3-121 16,-6 2-103-16,-7 1-57 15,-6-3-36-15,1 3-16 0,-8 0-5 16,0 0-6-16,-12 8-2 16,6 3-6-16,-7 0-4 15,1 3-6-15,12 4-13 16,-7 0-22-16,14 5-22 15,13 3-26-15,7-1-27 0,6 3-25 16,19 0-22-16,7 0-14 16,14 2-16-16,19-1-7 15,6-4-5-15,6 5-1 16,-6-4-1-16,7-1-5 0,-14 1 4 16,-6-5-1-16,-13 2-2 15,-5-1-1-15,-15 0-1 16,-26 0 3-16,-13-1 3 0,-12-2 2 15,-13 3 5-15,-8-3 0 16,8-1 4-16,-1 0-4 16,7-4-3-16,7-6-11 15,12-1-13-15,0-6-13 0,20-2-22 16,20-5-18-16,6-6-19 16,7-2-11-16,6-2-9 15,7-2-5-15,-8-3-4 16,1 3-6-16,-6 3-11 0,-7 0-23 15,0 3-32-15,-12 2-43 16,-2 6-41-16,-5 1-44 16,-1 6-41-16,1 1-66 15,-7 7-114-15,0 0-61 0,0 0 1 16,0 4 34-16,7 2 56 16,-1-1 95-16</inkml:trace>
  <inkml:trace contextRef="#ctx0" brushRef="#br0" timeOffset="338728.6334">23972 17137 129 0,'19'-11'424'16,"-5"5"52"-16,-2-6 37 16,8 1-7-16,-14 0-143 15,-6-1-103-15,0 3-43 0,-6 1-17 16,-7-4 4-16,-6 5 9 16,-8 0 10-16,-5 4 7 15,-14 3 5-15,-6 3 3 16,0 4-10-16,6 4-13 15,1 5-26-15,6-2-31 0,13 4-33 16,6 0-38-16,14 1-42 16,6-1-42-16,12-7-32 15,8 4-35-15,6-7-44 16,7-6-40-16,-1-2-20 0,7 0-9 16,-6-2 10-16,-1-6 20 15,-6 0 32-15,1 4 38 16,-8 1 36-16,-6-4 32 0,1 7 49 15,-8 3 49-15,0 4 42 16,7 8 42-16,-6 7 31 16,6 4 13-16,0 3-22 15,6 0-29-15,-5 0-35 0,-2-2-38 16,1-5-37-16,1 0-49 16,-8-4-55-16,0 0-84 15,-6-4-107-15,-6-2-128 16,0-5-166-16,-1 1-214 0,-6-6-86 15,6 3 3-15,-5-10 70 16,-8 3 106-16,7-6 158 16</inkml:trace>
  <inkml:trace contextRef="#ctx0" brushRef="#br0" timeOffset="339311.5098">24806 16874 133 0,'6'-8'396'0,"1"1"66"16,-7 0 55-16,0 3-19 15,-7-4-56-15,7 5-56 0,-6-1-40 16,-1 4-20-16,1 0-17 16,6 0-14-16,0 7-16 15,0 8-14-15,0 4 1 16,13 2-6-16,-7 5-21 0,14 4-30 15,-7 3-38-15,6-1-40 16,1 1-46-16,-1-3-61 16,-5-5-65-16,-2 1-75 0,2-4-94 15,-8-4-120-15,1 0-120 16,6-11-166-16,-6 1-171 16,5-4-52-16,2-8 26 15,-2-4 83-15,1-1 104 0,7-11 181 16</inkml:trace>
  <inkml:trace contextRef="#ctx0" brushRef="#br0" timeOffset="339696.5871">25321 16961 157 0,'13'-21'479'16,"0"2"78"-16,-1 5 64 15,2-5 39-15,5-3-149 16,7 4-98-16,7 3-69 0,-1-3-59 15,2 7-52-15,4 1-47 16,1 2-31-16,0 12-21 16,-13 2-4-16,0 13 11 15,-12 3 17-15,-14 10 11 16,-14 6 3-16,-4 6-15 0,-9-1-18 16,-13-1-18-16,8 1-19 15,-13-7-19-15,12-6-16 16,-6-5-15-16,20-2-12 0,-1-5-13 15,20-5-12-15,6-5-11 16,14-4-18-16,19-4-22 16,7-7-41-16,13-4-55 15,6 0-72-15,0-3-96 16,0-5-104-16,-7 4-95 0,-5-4-120 16,-1 2-134-16,0 2-41 15,-6-3 36-15,-8 2 82 16,1 3 99-16,-6-3 152 15</inkml:trace>
  <inkml:trace contextRef="#ctx0" brushRef="#br0" timeOffset="340029.1606">26617 16723 1 0,'0'-11'418'16,"7"4"68"-16,-7 0 53 15,0 3 60-15,0 4-79 16,0 8-77-16,6 2-30 0,-6 5-6 16,0 7 0-16,6 0-20 15,-6 7-53-15,8 1-62 16,-8-1-67-16,6-4-64 15,-6 6-73-15,6-10-82 0,-6 1-95 16,7 0-112-16,-7-8-115 16,0 1-106-16,0-8-149 15,7-3-156-15,-7-4-37 16,6-4 39-16,7-3 80 0,0-12 89 16</inkml:trace>
  <inkml:trace contextRef="#ctx0" brushRef="#br0" timeOffset="340440.7995">26891 16650 9 0,'-13'-6'458'16,"-6"6"103"-16,5 2 91 16,1 10 87-16,1 5-78 15,5 6-129-15,7-2-104 16,13 5-86-16,0 0-80 15,7-3-85-15,12-2-71 16,-6-3-53-16,1 1-39 0,-9-8-35 16,9-5-44-16,-1 3-43 15,-6-9-40-15,-1-4-35 16,-6-4-26-16,0-3-9 16,-7-4 18-16,-6 5 34 0,0-1 54 15,6 0 74-15,-6 11 85 16,8 0 73-16,-2 7 50 15,0 4 34-15,1 3 4 16,0 5-24-16,-1 0-43 16,7-2-43-16,-7 3-37 0,2-6-55 15,-2 1-65-15,0-5-85 16,-6-3-88-16,6 1-113 16,-6-8-196-16,8 0-132 0,4-8-37 15,1 1 29-15,7-11 62 16,-8-1 98-16</inkml:trace>
  <inkml:trace contextRef="#ctx0" brushRef="#br0" timeOffset="340704.0774">27530 16559 360 0,'6'-5'473'0,"0"3"76"16,8 9 76-16,-8 0-67 15,7 11-71-15,0 0-41 16,0 9-49-16,7 2-55 16,-7 0-62-16,6 0-82 15,-6 0-98-15,-6-3-107 0,6-3-113 16,-13-2-109-16,6-6-105 16,1-5-140-16,0-6-168 15,-1 0-61-15,7-8 19 16,0-7 57-16,6-3 75 0,1-9 135 15</inkml:trace>
  <inkml:trace contextRef="#ctx0" brushRef="#br0" timeOffset="340976.4583">28025 16540 170 0,'19'-15'553'16,"0"5"119"-16,1 6 100 15,0 4 80-15,13 7-149 0,-1 4-134 16,1 4-87-16,13 3-90 15,-1 1-82-15,7 2-71 16,-7 1-60-16,-5 0-54 16,-7 5-44-16,-8-6-27 15,-18 1-12-15,0 0-9 16,-21-3-16-16,-5-2-29 0,-7 3-59 16,-13-6-76-16,-1 1-110 15,-5-5-137-15,6-6-153 16,-7-1-231-16,7-6-96 15,7-4-9-15,6-8 65 16,0-6 113-16,6-6 144 0</inkml:trace>
  <inkml:trace contextRef="#ctx0" brushRef="#br0" timeOffset="341184.9743">27986 16588 143 0,'-7'-19'489'15,"14"2"71"-15,13-2 44 16,12-3 37-16,20 0-183 15,20 0-141-15,6-4-93 16,13 1-62-16,-6 3-44 16,-7 3-61-16,-6 2-76 15,-20 2-73-15,-7 7-75 0,-25 2-116 16,-14 6-160-16,-18 6-109 16,-21 2-30-16,-19 7 14 15,-7-1 42-15,-6 4 100 16</inkml:trace>
  <inkml:trace contextRef="#ctx0" brushRef="#br0" timeOffset="342504.8375">19326 18354 133 0,'-26'7'391'15,"0"-3"51"-15,0 3 33 16,6-3-53-16,-5-1-102 0,11 1-88 16,8-1-65-16,6 1-38 0,0-4-26 15,0 0-11-15,6 0-2 0,8 0-4 16,11 0 6-16,1 0 7 0,6-4 7 16,15 4-1-16,-2-3-8 0,7-1-13 15,7 4-16-15,6-3-21 0,7-1-17 16,6 4-9-16,7 0-12 0,6-3-2 15,6-1-9-15,8 0-2 0,-1 0 0 16,13 1-4-16,1-4-3 0,6 2 1 16,6-5 0-16,7 2 6 0,-1-3 10 15,14-3 11-15,6 3 8 16,1-3 4-16,13 2 5 0,-8 1-4 16,14-4-8-16,0 1-8 0,7-1-6 15,-1 0-5-15,1-4-5 0,-1 2-1 16,1 2-3-16,-1-3-5 0,-12 0-4 15,-1 3 1-15,-7-4 4 0,-5 5 4 16,-7-1 2-16,-7 0 5 0,-6 1 4 16,-7-1 5-16,-6-3-1 15,-7 0-1-15,1-4 0 0,-1 3 0 16,7 0-3-16,-7 2 5 16,1 2-3-16,6 1 1 15,-1-1-4-15,1-3-4 16,6 3 0-16,-12 4-4 0,-7-5-2 15,-1 6 0-15,-5-1 4 16,-8-4 1-16,1 5 2 16,-1-2 1-16,-6 2 1 15,1-1 0-15,-7 3 0 0,-1-3-2 16,-5 4-3-16,-1-4 0 16,0 4-2-16,-6-4-1 15,-1 3-1-15,1 0 3 16,-7 1 2-16,7 0 0 0,-14 0 3 15,7 3-3-15,-6-3-5 16,-7 3-1-16,1 1-2 16,-8-2-3-16,1-1 0 15,-1 2 3-15,-12 0 6 0,-1 1 2 16,1-1 4-16,-13 4-9 16,6-4-14-16,0 0-15 15,-7 4-16-15,1-2-19 16,6 2-21-16,-13-5-13 0,7 5-9 15,-1-3-14-15,0 3-35 16,-5-4-100-16,-8 1-167 16,1-1-77-16,-1 0-29 0,-12-3 0 15,-1 0 35-15</inkml:trace>
  <inkml:trace contextRef="#ctx0" brushRef="#br0" timeOffset="343296.616">29778 16225 94 0,'-13'-7'388'16,"-1"3"76"-16,2 1 67 15,-8 0-17-15,7-2-45 16,-7 10-36-16,1-2-22 15,6 8-15-15,13 0-14 16,6 7-15-16,14 4-24 16,6 3-31-16,13 1-38 15,14 4-38-15,5-1-33 16,0 0-31-16,8 0-26 0,-1 4-30 16,-20-3-20-1,1 3-16-15,-27-4-10 0,-12 0-8 16,-20-3-10-16,-26-1-11 15,-13-6-22-15,-13 3-31 16,0-4-47-16,0-7-86 16,0 0-135-16,6-11-185 15,6-4-283-15,15-10-183 16,5-8-74-16,13-11 23 16,0-4 100-16,14-3 168 15,0 0 284-15</inkml:trace>
  <inkml:trace contextRef="#ctx0" brushRef="#br0" timeOffset="343501.1422">29608 16312 277 0,'13'-17'491'0,"20"-5"59"15,12 0 53-15,14-4-19 16,13-3-180-16,19-1-121 16,1-3-78-16,-1 1-56 15,-7 3-57-15,-6 2-70 16,-13 6-74-16,-12 2-88 15,-8 5-108-15,-13 3-159 0,-6 7-133 16,-6 0-46-16,0 8 9 16,-1 0 49-16,-5 3 90 15</inkml:trace>
  <inkml:trace contextRef="#ctx0" brushRef="#br0" timeOffset="343845.686">31602 16034 186 0,'-13'0'562'0,"0"4"114"15,-6 7 101-15,-7 8 76 16,12 6-169-16,2 5-146 0,5 2-111 16,7 4-102-16,7 1-91 15,5 1-77-15,8-6-77 16,6-1-88-16,-7-2-90 16,7-12-117-16,-6 2-132 15,0-9-205-15,5-2-199 16,8-12-75-16,0-7 6 15,0-7 69-15,-1-12 107 16,7-9 196-16</inkml:trace>
  <inkml:trace contextRef="#ctx0" brushRef="#br0" timeOffset="344134.5645">32188 15961 203 0,'14'8'610'15,"-8"6"126"-15,7 8 80 16,7 7 49-16,6 5-189 15,19-1-195-15,14-1-157 16,7-5-118-16,18-6-78 16,7-13-51-16,7-6-50 15,-7-8-48-15,-7-13-47 16,-25-6-42-16,-26-4-38 0,-26-5-23 16,-27-3-3-16,-32 1 19 15,-13 0 40-15,-14 10 35 16,-5 3 30-16,-7 9-7 15,0 7-56-15,6 11-89 16,6 4-190-16,20 6-168 16,8 4-86-16,5 0-13 15,7 8 43-15,0-1 88 16</inkml:trace>
  <inkml:trace contextRef="#ctx0" brushRef="#br0" timeOffset="344822.5802">29452 17134 103 0,'-33'6'415'15,"13"3"55"-15,-5-2 39 16,11-4-12-16,8 1-130 15,0-1-118-15,12-6-66 16,7 3-36-16,13-7-32 0,6 0-18 16,21-2-9-16,12-5 5 15,13-1 9-15,26-2 18 16,20-5 33-16,20-5 26 16,18-2 22-16,28-3 8 0,19-5 0 15,5 1-10-15,20-1-21 16,7-4-27-16,7 2-25 15,0-2-26-15,-6 0-22 16,-2 2-27-16,-18 5-14 16,-13-3-7-16,-14 4 4 15,-13 8 11-15,-19-1 11 16,-14 4 9-16,-11 5 1 0,-14 1 0 16,-13 2-13-16,-14 3-14 15,-25 0-14-15,-72 3-10 16,0-3-5-16,0 5-9 15,0-2-7-15,0-3-21 16,0 0-22-16,0 4-22 16,0 0-16-16,0-2-23 15,0 3-30-15,0-2-47 16,0 4-76-16,0-3-96 0,0 3-161 16,0 4-190-16,0 0-79 15,0 4 5-15,0-4 66 16,0 5 100-16,0-3 168 15</inkml:trace>
  <inkml:trace contextRef="#ctx0" brushRef="#br0" timeOffset="345630.9514">27230 17570 310 0,'-39'7'425'0,"-1"-3"55"0,8 2 20 15,-1-1-70-15,14-5-85 16,6 3-60-16,0-3-40 16,7 4-10-16,12-4 5 15,13 0 14-15,7 3 14 0,7 5 14 16,13-1 31-16,6 5 10 15,20-2-11-15,12 5-27 16,20 3-36-16,14 1-35 16,19 3-52-16,6 0-41 0,13-1-34 15,1 4-24-15,6 6-15 16,-13 1-13-16,-7-3-6 0,-19-3-14 16,-7-4-8-16,-13-3-9 0,-13-1-16 15,-6-7-20-15,-13 0-28 0,-7-4-42 16,-7 0-54-16,-12-3-63 0,-13 0-78 15,-7-4-100-15,-1 0-90 16,-11-8-121-16,6-2-156 0,-7-5-40 16,-1-6 29-16,-5-10 84 15,6 2 100-15,7 0 154 0</inkml:trace>
  <inkml:trace contextRef="#ctx0" brushRef="#br0" timeOffset="346326.7186">31185 16888 239 0,'0'-4'408'16,"-13"4"50"-16,-7 0 42 0,1 0-65 15,-7 4-90-15,-6 3-51 16,-1 5-15-16,-7-2-2 16,-5 9-2-16,6 3 0 15,-7 4 0-15,-6 6-8 0,0 9-13 16,0 3-15-16,-7 4-12 16,-6 2-27-16,0 2-34 15,-7-4-29-15,-6 3-22 0,0 0-26 16,0 0-23-16,0-3-19 15,-7 3-14-15,0-3-15 16,1 3-11-16,5-3-8 0,20-1-12 16,1-2-14-16,19-8-16 0,0-5-21 15,7-10-11-15,5-4-12 0,1-3-6 16,13 0 1-16,0-8 2 0,-1 0 0 16,8-2-11-16,0-3-9 15,6-4-9-15,-7-6-11 0,7-3-5 16,-6-4 3-16,6 3 4 15,0 6 8-15,-7-5 5 16,7 3 7-16,-6 1 4 16,6 0-4-16,-7 3 1 0,1-3-13 15,6 3-17-15,-6 0-17 16,-2 1-23-16,8 3-33 16,-6-4-71-16,0 4-103 15,6 0-79-15,0-4-26 16,-7-2 8-16,7-2 38 15,-7-3 81-15</inkml:trace>
  <inkml:trace contextRef="#ctx0" brushRef="#br0" timeOffset="353274.5265">7396 12485 232 0,'-79'15'303'0,"0"3"35"0,-5 4-11 16,-1 11-78-16,14-1-35 16,-1 2-24-16,13 6-13 15,14 0-20-15,5-4-26 16,21 5-28-16,6-4-17 16,13 3-13-16,7 0-3 15,6 1-5-15,13 2 3 16,6 1 14-16,7 4 5 0,1 0 6 15,-1-1 10-15,0 8 17 16,-1 1 23-16,-11 6 10 16,-8-1 3-16,-19 12 2 15,-6 2-24-15,-20 2-23 16,-7-1-30-16,-19 1-15 16,-13-4-2-16,-14 1-3 15,-6-4 17-15,2-4 9 0,-9-8 7 16,7-7-6-16,7-7-11 15,7-4-13-15,18-11-16 16,8-2-16-16,12-10-14 16,20-1-10-16,19-10-10 15,8 2-4-15,18-8 0 16,7 0 0-16,14 0-1 0,-1 0 0 16,7 4 0-16,-14 3-1 15,7 4 3-15,-7 12 4 16,-5 2 2-16,-1 8 6 15,-7 11 4-15,7 6 0 16,-6 10 0-16,-7 6 1 0,-6 2 7 16,-14 10 13-16,-6 11 19 15,-6-2 12-15,-8 8 4 16,2 3 15-16,-1 5 2 16,6 0-7-16,7-1-15 15,0 2-8-15,0 1-5 16,0-2-14-16,0-4-11 0,0-4-7 15,7-3-6-15,-1-3-5 16,7-6-7-16,7-2-4 16,0-4-4-16,12-3-4 15,-7-9-11-15,2 1-4 16,-1-8 1-16,6-7 3 0,1-3 0 16,-1-4 5-16,1-4 11 15,7-3 1-15,-2-4-7 16,1-4-10-16,7-7-13 15,0-2-19-15,0-7-45 0,19-9-74 16,0-8-99-16,20-7-117 16,12-7-220-16,14-12-146 15,7-13-41-15,-8-9 30 16,1-13 82-16,-14-16 115 16</inkml:trace>
  <inkml:trace contextRef="#ctx0" brushRef="#br0" timeOffset="354286.6086">1870 14042 328 0,'0'-29'434'0,"0"3"68"15,0-3 43-15,-14 7-65 16,2 0-64-16,-8 4-35 16,-6 6-28-16,-7 8-17 15,-6 12-16-15,-7 6-19 16,7 16-30-16,7 13-29 16,19 9-31-16,13 3-39 0,7 4-41 15,19 0-34 1,13-5-30-16,13-3-27 0,-1-11-27 15,8-2-37-15,6-13-46 16,-6-3-74-16,7-11-93 16,-15-7-97-16,-5-12-73 15,0-3-22-15,-14-7 13 16,1 3 50-16,-1 1 98 16,8 7 118-16,11 2 113 15,8 13 69-15,13 3 43 16,6 7 25-16,7 0-5 15,6 1-16-15,7-9-23 16,-7-2-22-16,-6-8-16 16,-13-8-3-16,-21-2 15 15,-11-9 21-15,-33-2 21 16,-21-5 14-16,-25 4 15 16,-26-3 14-16,-13 2 13 15,-20 9 4-15,7 3-6 16,-13 3-8-16,13 8-10 15,12 4-36-15,8 4-70 16,25-1-82-16,7 3-88 0,13 2-83 16,26-1-94-16,6 0-128 15,20-8-120 1,7 1-31-16,13-11 24 0,-1-4 51 16,1-8 77-16</inkml:trace>
  <inkml:trace contextRef="#ctx0" brushRef="#br0" timeOffset="354834.1496">2991 14009 299 0,'25'-15'471'0,"-5"8"62"15,0 7 44-15,6 11-33 16,7 7-164-16,5 4-90 16,1 4-49-16,0 6-40 15,-13-3-33-15,0 1-32 16,-6-5-9-16,-1-5 8 15,-12-6 3-15,0-3-14 16,-14-7-17-16,-12-12-33 0,-1-4-54 16,-6-9-57-16,7-8-40 15,-8 0-16-15,15-5 0 16,4 9 15-16,22 4 22 16,5 5 20-16,27 9 13 15,6 10 1-15,7 5-1 16,6 11-3-16,0 3 5 15,-6 4 1-15,-7-1-3 16,-7-4 11-16,-18 1 3 16,-1-3 8-16,-14-4-1 0,-12-5-3 15,-6-6-7-15,0-8-16 16,-14-4-23-16,0-9-28 16,-5-9-10-16,-8 1-4 15,7-8 12-15,6 4 8 16,8 2 28-16,12 5 27 15,12 8 28-15,14 3 37 16,13 7 20-16,7 8 25 0,6 7 9 16,0 0 4-16,-6 4-16 15,-1 2-26-15,-6 3-31 16,-5-3-53-16,-15-2-63 16,1-4-57-16,-14 1-72 15,6-9-144-15,-12-3-168 0,8-7-64 16,-8-8-1-16,-14-7 23 15,2-7 54-15</inkml:trace>
  <inkml:trace contextRef="#ctx0" brushRef="#br0" timeOffset="355415.9953">3701 13598 345 0,'-20'-22'460'0,"13"12"56"15,7 6 58-15,13 15-56 16,13 11-126-16,7 12-67 15,7 9-37-15,-2 4-46 16,15 1-49-16,-8 3-59 16,1-6-48-16,-7-6-35 0,0-2-23 15,-13-7-8-15,0-9-5 16,-6-6-17-16,-14-4-38 16,1-11-40-16,-7-7-54 15,6-4-48-15,0-8-32 16,14-6-5-16,13 3 23 0,-1-1 37 15,14 6 49-15,13 2 46 16,0 7 32-16,-1 8 24 16,1 8 24-16,-8 3 15 15,-11 10 20-15,-7 6 20 16,-21 2 19-16,-12 0 14 16,-20 4 5-16,-12-3-2 15,-7-1-8-15,-13-4-11 0,-7 1-19 16,0-12-19-16,8-2-43 15,-2-9-46-15,15-6-53 16,5-16-61-16,20-3-55 16,13-11-51-16,19-4-2 0,14-6 34 15,-1-5 68 1,15 4 84-16,4 0 87 0,1 4 82 16,7 7 62-16,-6 8 48 15,5 9 21-15,7 9 7 16,0 3-6-16,0 12-11 15,0 3-25-15,-6 3-45 16,-7 1-53-16,0-3-77 0,-12 2-97 16,-8 1-111-16,-6-4-130 15,-7 4-150-15,-11-9-124 16,-22 2-34-16,-12-8 32 16,-7-8 68-16,-12-3 112 15</inkml:trace>
  <inkml:trace contextRef="#ctx0" brushRef="#br0" timeOffset="355534.715">4548 13587 15 0,'-33'-29'127'0,"7"0"-59"15,6 0-33-15,20 0-125 16</inkml:trace>
  <inkml:trace contextRef="#ctx0" brushRef="#br0" timeOffset="355993.0823">4802 13357 19 0,'52'11'407'15,"-7"8"75"-15,1 2 54 16,-1 4 51-16,1 1-136 16,-7 6-97-16,7-1-81 15,-7 5-62-15,0-7-49 0,1 5-38 16,-8-9-18-16,-7-11-18 16,-5-2-16-16,0-9-11 15,-1-13-16-15,-11-5-24 16,4-11-30-16,-12 4-18 15,6-4-6-15,2 8-3 16,-2 4 13-16,13 7 22 0,13 7 13 16,15 2 6-16,5 13 4 15,7-3 2-15,6 2-3 16,6-3-4-16,-6-4-6 16,7-3-4-16,-7-11-3 15,-6-12 0-15,0-3 1 16,-14-10-6-16,-6-5-1 0,-19 0 2 15,-14-3 31-15,-12 7 42 16,-21 4 40-16,-5 14 51 16,-7 4 54-16,-7 19 37 15,1 10-5-15,6 8-26 16,13 10-30-16,19 8-45 16,20 0-57-16,20-1-47 0,19-2-50 15,13-9-68-15,6-9-101 16,8-4-137-16,-1-8-146 15,0-8-233-15,-19-3-142 16,-7-8-37-16,-26-2 43 16,-13-5 106-16,-13 1 136 15</inkml:trace>
  <inkml:trace contextRef="#ctx0" brushRef="#br0" timeOffset="356754.7757">2065 15236 397 0,'-39'-18'587'0,"-1"-5"111"16,2 5 106-16,-8-1 3 15,14 2-148-15,6 2-117 16,12 8-93-16,8 7-80 16,12 7-80-16,14 15-72 0,13 11-63 15,5 11-28-15,9 7-28 16,5 5-25-16,6 2-23 16,-6 0-27-16,0 1-23 15,1 0-33-15,-2-8-55 16,-11-7-80-16,-7-4-116 15,-21-7-154-15,-6-6-288 16,-18-18-160-16,-8-9-49 16,-6-14 22-16,-13-15 86 15,-6-15 144-15</inkml:trace>
  <inkml:trace contextRef="#ctx0" brushRef="#br0" timeOffset="358106.6543">1935 15240 316 0,'0'-19'590'0,"6"16"79"16,7 3 71-16,13 11 49 16,14 3-261-16,-1 5-166 15,19 3-87-15,7-4-73 16,7 5-67-16,6-10-43 16,0-1-34-16,1-8-27 15,-1-8-16-15,-6-8-16 16,-20-1-33-16,-7-14-49 15,-19 2-41-15,-13-5-13 16,-13-2 3-16,-6 2 30 16,-7 4 54-16,7 4 58 15,-2 8 52-15,16 7 54 16,-2 7 48-16,20 10 13 16,13 12 0-16,20 9-3 15,6 7-3-15,6 3-36 0,1 7-49 16,6-4-41-16,-13 0-49 15,1-8-43-15,-21 1-57 16,-12-4-59-16,-13-3-60 16,-14-8-54-16,-12-8-30 15,-1-2 0-15,0-9 29 16,7-11 56-16,20 1 53 16,6-11 69-16,13-5 62 15,7-2 42-15,5-4 27 16,2-8 9-16,-1 1 13 15,-13-1 2-15,-7 0 5 0,-12 1 20 16,-13 2 29-16,-7 9 27 16,-13 0 19-16,-7 9 9 15,-6 7 8-15,0 0-6 16,-7 13-13-16,14 7-10 16,-1 8-8-16,7 10-1 15,20 0-18-15,-1 0-28 16,7 4-26-16,13-7-24 0,7-3-20 15,-1-9-18-15,21-3-15 16,-1-7-9-16,7-12-15 16,0-3-19-16,-8-11-20 15,-5-1-22-15,-7-6-25 16,-19-3-21-16,-14-1-7 16,-6 0 11-16,-13 1 32 0,-6 5 43 15,5 5 48-15,1 4 40 16,7 3 26-16,0 8 10 15,12 0-20-15,13 7-33 16,7 0-28-16,14 4-19 16,5-1-17-16,7-3-10 0,7 0 4 15,-6-3 5 1,-2-1 16-16,1 0 18 0,-13 0 29 16,-6 1 29-16,-1-2 26 15,-12 5 20-15,-7 0 10 16,0 0 7-16,0 5-9 15,1-2-13-15,-2 5-18 16,2-1-13-16,-2 4-15 0,8-4-14 16,6 1-17-16,0-1-23 15,6-4-25-15,-6-3-22 16,14-3-21-16,-1-4-11 16,0-8 3-16,0-3 1 15,-6-4 23-15,-8-8 18 16,-5 1 23-16,-7 0 24 0,-13-4 20 15,0-1 30-15,-6 5 23 16,-7 0 21-16,7 7 20 16,-2 4 2-16,2 7 12 15,6 7 22-15,6 12 17 16,8 10 22-16,5 11 24 16,14 14 27-16,6 9 4 0,14 11-21 15,4 3-32-15,9-1-34 16,-7 6-38-16,6-6-32 15,-6-2-25-15,-14-12-16 16,-6-4-7-16,-6-10-6 16,-8-12-8-16,-5-6-23 15,-7-11-29-15,0-12-37 0,-6-19-47 16,-1-10-62-16,-6-14-77 16,-6-11-52-16,-1-9-14 15,1-2 17-15,-14-5 62 16,8 9 103-16,-8 6 136 15,0 11 109-15,1 12 74 16,-7 10 52-16,6 12 26 0,1 14-4 16,5 11-29-16,14 10-28 15,7 5-22-15,13-1-36 16,12 1-55-16,14-4-64 16,-1-3-65-16,14-5-88 15,0-6-110-15,-7-5-109 16,-7-3-122-16,-12 0-198 0,-20 0-109 15,-13 0-6-15,-20 8 59 16,-26-1 87-16,-11 4 122 16</inkml:trace>
  <inkml:trace contextRef="#ctx0" brushRef="#br0" timeOffset="358541.6691">3498 16061 370 0,'-6'-20'704'0,"0"6"113"16,-8 3 83-16,-5 4 80 15,-13 7-246-15,6 11-198 0,-1 7-148 16,21 12-104 0,19 3-76-16,19 7-76 0,27 4-56 15,13 4-44-15,19 0-27 16,1 2-13-16,-9-6-8 16,-4 0-1-16,-20-7 1 15,-14 0 12-15,-31-7 4 16,-21-1 1-16,-25-4 2 15,-27-3-4-15,-7 0-2 0,1-7-18 16,6-5-53-16,14-2-96 16,-7-12-147-16,13-10-166 15,13-9-262-15,13-6-147 16,19-11-33-16,13-4 51 16,21-4 123-16,-1 0 155 15</inkml:trace>
  <inkml:trace contextRef="#ctx0" brushRef="#br0" timeOffset="359300.9089">3909 16281 215 0,'45'0'520'0,"-12"10"107"16,13 9 71-16,-1 0 48 16,8 6-203-16,12 0-153 15,0 0-109-15,13-2-95 16,7-5-83-16,-7-3-59 16,7-8-46-16,-14-7-37 0,-12-7-34 15,-13-8-27-15,-34 1-6 16,-24-9 3-16,-21 2 10 15,-19-1 17-15,-19 3 29 16,-8 2 44-16,1 5 42 16,0 5 24-16,-1 3 10 15,14 0-7-15,14 4-30 16,11 0-49-16,14 0-45 16,13-4-43-16,19-3-43 0,14-3-27 15,19-13 1-15,7-2 15 16,6-9 15-16,6-5 36 15,1-5 56-15,0 3 61 16,-7 4 46-16,1 4 52 16,-2 8 70-16,-5 11 74 0,13 5 53 15,-8 13 35-15,8 11 15 16,7 7-14-16,-1 4-47 16,0 3-73-16,0-4-72 15,0 5-71-15,-6-8-56 16,-7-4-39-16,-7-6-37 15,-5-6-48-15,-15-10-62 0,-5-3-64 16,-14-15-61-16,-12-10-49 16,-6-8-16-16,-2-5 53 15,-5-2 113-15,5 6 136 16,8 4 125-16,6 8 113 16,6 8 99-16,8 13 40 15,19 8-16-15,12 15-40 0,7 7-35 16,13 7-47-16,6 8-80 15,2 3-90-15,-2 4-97 16,0-3-98-16,-18-1-94 16,-7-4-79-16,-20-3-37 15,-13-7-8-15,-20-4 27 16,-19-7 55-16,-20-8 66 16,-13-7 74-16,-6-3 78 0,0-9 81 15,13-2 54-15,7-8 35 16,32-5 21-16,19-2-2 15,33-3-36-15,26-5-49 16,20 0-45-16,13 1-48 16,13 2-49-16,-14 9-44 0,-5 4-35 15,-14 5-50-15,-19 12-57 16,-20 8-63-16,-27 7-26 16,-18 8 12-16,-26 7 28 15,-15 6 54-15</inkml:trace>
  <inkml:trace contextRef="#ctx0" brushRef="#br0" timeOffset="359822.5848">5134 16669 135 0,'-98'65'448'16,"1"1"76"-16,12-7 62 0,14-3 20 16,12-10-110-16,19-5-74 15,14-7-39-15,20-9-32 16,32-12-40-16,39-5-49 15,32-16-54-15,53-13-62 0,59-12-64 16,38-18-44-16,34-7-25 16,6-5-18-16,-20 5-22 15,-20 2-35-15,-32 9-42 16,-38 10-63-16,-34 4-68 16,-33 15-51-16,-37 3-48 15,-41 15-58-15,-45 7-92 0,-39 12-61 16,-39 10-25-16,-27 7 9 15,-19 8 51-15,-13 4 172 16,-6 4 282-16,0-2 241 16,-1 5 184-16,8-6 118 0,5-6 70 15,20-2-26-15,20-4-79 16,32-11-57-16,21-6-44 16,31-8-27-16,40-12-28 15,38-7-32-15,46-12-39 0,40-10-36 16,51-15-19-16,46-10 6 15,39-13-2-15,7-2-6 16,-19 2-12-16,-41 9-15 16,-32 7-24-16,-25 10-39 0,-40 5-47 15,-25 10-70-15,-20 1-103 16,-28 10-163-16,-23 0-235 16,-15 4-272-16,-19 8-129 15,-26-1-23-15,-13 4 50 16,-6-3 132-16,-14-1 219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3T05:45:32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5480 2546 20 0,'6'-7'370'0,"1"-5"54"16,-1 5 52-16,-6 0 20 0,-6 0-96 15,6-1-86-15,0 1-44 16,0-3-14-16,0 1-12 16,0-1-11-16,0 3-4 15,0-1 3-15,0 0-4 0,-7 2-14 16,7 1-24-16,0 3-28 15,-6-3-33-15,6 5-34 16,-7 5-28-16,0 2-22 16,-5 7-11-16,-2 3-6 0,2 10 0 15,-2 6-2-15,1-1-1 16,1 2-5-16,-2-2-5 16,8-2-3-16,0-1-4 15,-2-4-3-15,2-6-3 0,0-1-4 16,6-6-11-16,0-1-12 15,0-4-12-15,12-3-15 16,8-8-13-16,13 0-10 0,-1-3-6 16,8-5 2-16,5 5 4 15,1-3 11-15,-1-2 14 16,8 5 12-16,-2-1 13 16,1 8 11-16,7 0 14 15,-6 4 18-15,-1 4 20 0,-7 7 23 16,-6 2 24-16,-13 10 26 15,-6 2 24-15,-14 4 11 16,-6 3 2-16,-20 1-7 16,-5-1-16-16,-8-7-21 0,-6 1-31 15,-6 0-26-15,-1-8-43 16,7-4-67-16,-7-7-102 16,1-3-147-16,6-8-185 15,-1-12-261-15,8-3-120 0,5-10-20 16,8-7 55-16,0-3 123 15,6-1 170-15</inkml:trace>
  <inkml:trace contextRef="#ctx0" brushRef="#br0" timeOffset="303.975">5355 2464 129 0,'-6'-2'443'15,"0"2"77"-15,-1 0 71 16,7-4 40-16,7 4-117 0,-1-3-100 16,14-5-66-16,12-4-58 15,7 3-61-15,7-3-71 16,6 1-51-16,6-3-39 15,1 2-52-15,0 1-75 0,-7 0-88 16,1 0-100-16,-8 4-169 16,-6 4-194-16,-13-1-80 0,0 0 1 15,-12 4 48-15,-2 0 78 16</inkml:trace>
  <inkml:trace contextRef="#ctx0" brushRef="#br0" timeOffset="799.9993">6229 2322 90 0,'0'0'401'0,"0"0"57"0,0 4 51 16,-7 0 5-16,1 0-128 16,0 6-97-16,-2 1-50 15,8 4-34-15,-6 7-26 0,6 0-20 16,0 3-21-16,0 0-23 15,0 2-19-15,0-5-24 16,0 0-22-16,6-3-20 0,-6-5-15 16,0 1-5-16,8-8-6 15,-2 0-2-15,7-3-3 16,6-4-4-16,8 0-11 16,5-4-9-16,1-3-5 15,6 0-6-15,-1 0 1 0,8-5 3 16,0 8 9-16,0 0 8 15,-1 4 2-15,7 4 8 16,-6 4 14-16,-7 3 25 16,6 7 28-16,-11 4 36 0,-15 4 30 15,1-1 35-15,-14 5 22 16,-12-1 5-16,-8 4-1 16,-5-4-16-16,-7 1-20 15,-13-5-33-15,-1 0-35 0,1-2-51 16,-7-5-74-16,1-3-105 15,-7-8-133-15,13-3-163 16,0-8-253-16,-1-7-110 0,2-12-24 16,5-2 47-16,1-15 105 15,-1 0 147-15</inkml:trace>
  <inkml:trace contextRef="#ctx0" brushRef="#br0" timeOffset="1026.9242">6007 2435 383 0,'-6'-2'459'0,"6"-5"40"15,13-5 46-15,7 1-106 16,18-3-131-16,15-5-83 0,12 0-46 16,12-2-37-16,2-2-46 15,0 5-46-15,-2-3-59 16,-4 6-61-16,-16 1-71 0,-11 2-115 15,-7 1-165-15,-25 8-94 16,-14 3-27-16,-14 0 17 16,-12 0 45-16</inkml:trace>
  <inkml:trace contextRef="#ctx0" brushRef="#br0" timeOffset="1485.6668">4633 2455 13 0,'-26'-20'359'15,"-7"6"53"-15,7-4 48 0,-7 4 11 16,13-1-85-16,1 1-78 16,6 2-60-16,0 5-33 0,6 0-38 15,1 3-41-15,-7 0-37 16,13 8-20-16,-6 3 17 16,12 7 27-16,0 12 41 0,7 15 41 15,7 10 30-15,6 11 13 16,0 12-17-16,7 2-31 15,-1 1-40-15,7 4-43 16,-6-8-35-16,6-3-25 16,0-4-22-16,-6-4-37 0,-7-15-51 15,0-2-74-15,-13-5-88 16,-1-10-106-16,-4-13-151 16,-16-2-213-16,-4-10-81 15,-1-10 1-15,-13-10 52 0,0-11 85 16,-7-6 142-16</inkml:trace>
  <inkml:trace contextRef="#ctx0" brushRef="#br0" timeOffset="2575.5567">4359 2399 1 0,'-14'-14'357'0,"2"3"40"0,12 0 32 16,6-4 19-16,14 4-135 15,25-4-98-15,14-2-48 0,20-6-19 16,24 0-11-16,21-2-9 16,20-4-6-16,18 0-11 15,14 0-15-15,1-5-19 0,11 5-19 16,-12 4-22-16,1 2-15 15,-15 1-7-15,-12 8 0 0,-14-1 11 16,-5 4 11-16,-21 4 14 16,-5 3 4-16,-20 0 2 15,-7 4 5-15,-6-3-7 16,-7 3-12-16,-13 3-4 0,-6-3-2 16,-8 4 3-16,1 0 1 15,-12 0 6-15,5-1 0 0,-12 5-2 16,6-2 1-16,-6 3-3 15,13-3-4-15,-8 5-4 16,8 1 4-16,6-2 6 16,-6 5 3-16,12-1 2 0,-6 9 0 15,0-2-3-15,-6 5-3 16,-1 8-3-16,-6 2-6 0,-6 4-2 16,-1 4-3-1,-5 4 0-15,-8 4-1 0,7 2-6 16,0 1-2-16,-6 1-3 15,5-2-3-15,2-2 0 16,-8 2-4-16,1-6-1 16,-7 0 0-16,0-4-5 0,0-4 2 15,-7-3-2-15,1-5-3 16,0-6 1-16,-2 0-1 16,-4-4 2-16,5-7-3 15,1 0-3-15,-7-5-2 16,0 1-6-16,-1-3-4 0,2-1-7 15,-8 0-6-15,1-4-1 16,-1 1-6-16,0 0-2 16,-6-4-4-16,-7 0-1 15,1 0 6-15,-7 4 4 16,-7-4 5-16,-5 0 5 0,-8 3 6 16,-13 1 5-16,-6-1-9 15,-7 4 0-15,-19 2 1 16,-7-3 3-16,-6 6 2 15,-13-1 4-15,0 3 13 16,-14 1 8-16,7 0 13 0,0-1 9 16,7 4 12-16,6-2 9 15,7-2 6-15,12-3 0 16,14 1-4-16,6-6-9 16,14 2-11-16,6-5-14 0,6 1-8 15,0 0-3-15,1 0-7 16,-1-1-2-16,0 4-2 15,1-3-1-15,-7 3 0 16,12-3-2-16,2 3 0 0,-2 0 0 16,14-3 3-16,0-1 1 15,6 1-1-15,7 0-2 16,1-4 3-16,-1 4-1 16,6-1-1-16,-7-3 0 15,1 4 1-15,7-4 0 0,-1 0-2 16,8 0 3-16,-2 4 1 15,2-4 2-15,5 0-8 16,0-4-20-16,7 4-46 16,0-4-78-16,0 1-107 0,7-1-213 15,-7 0-179-15,7-3-79 16,-1 0-8-16,0-4 48 16,8 0 92-16</inkml:trace>
  <inkml:trace contextRef="#ctx0" brushRef="#br0" timeOffset="13915.9564">9923 2652 140 0,'0'15'408'0,"0"-1"40"0,0-6 40 15,7-1-5-15,-7-3-143 16,13 0-110-16,-6-8-57 16,12-4-31-16,0-3-26 15,1 0-30-15,-1-7-9 16,1 0 3-16,-7-4 6 0,0-5 0 15,-6-2-4-15,-1-3 0 16,-12-1-1-16,-7 0 0 16,-1-4 11-16,-12 5 16 15,7 6 18-15,-7 0 3 0,-6 8-3 16,-1 4-13-16,-7 2-21 16,2 8-27-16,-1 4-25 15,-7 8-19-15,13 7-12 0,14 3-7 16,12 3-2-16,14 5 1 15,18 0-4-15,15 6-4 16,5-3-5-16,14 5-9 16,0-5-14-16,-7 4-19 15,1 0-9-15,-21 1-4 16,-13-1 2-16,-19 3 14 16,-13 1 13-16,-19 3 17 0,-14-7 13 15,1-4 10-15,-1-2 5 16,0-6-24-16,14-14-38 15,6-7-43-15,12-11-46 16,14-14-51-16,20-8-38 0,6-8-5 16,7-10 22-16,12-4 31 15,7-3 44-15,1-2 46 16,5 5 42-16,-5 5 40 16,-2 2 28-16,-11 11 22 0,-1 5 7 15,-13 5 6-15,0 9 18 16,-7 7 11-16,1 9 11 15,6 8 27-15,-7 5 20 0,1 10 14 16,13 2-10-16,-1 6-17 16,1 1-16-16,5 0-33 15,8-5-20-15,1-7-20 16,4-6-7-16,8-6-8 16,6-12-5-16,0-11-3 0,1-4-9 15,-1-8-21-15,-14-8-24 16,-11-3-16-16,-14 0-8 15,-13 2 2-15,-13 6 22 16,-6 3 44-16,-1 7 37 0,-6 7 32 16,0 9 44-16,-1 6 33 15,14 14 12-15,0 11-4 16,20 11-2-16,7 10-6 16,11 0-29-16,1 6-31 0,14 2-28 15,-1-6-27-15,-7 0-51 16,-5-4-81-16,-15-4-108 15,-18-3-149-15,-14-8-241 16,-18-3-139-16,-28-5-41 16,-18-5 29-16,-20-10 80 0,-20-6 132 15</inkml:trace>
  <inkml:trace contextRef="#ctx0" brushRef="#br0" timeOffset="14251.5472">8608 2084 370 0,'-20'-14'430'15,"0"7"56"-15,20 9 58 0,0 13-89 16,13 14-82-16,6 17-23 15,14 12 9-15,7 18-17 16,11 12-32-16,1 11-50 16,1-4-61-16,-1-3-57 0,0-5-52 15,-6-10-36-15,-1-6-54 16,-13-13-70-16,-5-10-86 16,-8-12-95-16,0-7-201 15,-5-14-202-15,6-15-78 16,-8-17 0-16,-5-17 48 0,-7-10 74 15,-7-14 192-15</inkml:trace>
  <inkml:trace contextRef="#ctx0" brushRef="#br0" timeOffset="14824.988">8750 2109 330 0,'-6'-14'401'15,"12"-4"32"-15,14-4 28 16,33 3-126-16,24-6-119 16,34-4-58-16,33-4-29 0,25-3-20 15,19-6-25-15,15 2-23 16,-1 1-17-16,-7 2-12 0,1 1-13 16,-21-2-9-16,-5 5-3 15,-14 4-1-15,-12 4 2 16,-20 2-1-16,-7 4 0 15,-13 5 1-15,-13 7 6 0,-12-1 2 16,-14 6 3-16,0 4 4 16,-6 2 8-16,-1 7 8 15,-5 3 8-15,-8 9 8 0,7 6 9 16,-7 4 12-16,8 8 5 16,-7 2 4-16,-1 9 6 15,7 6 0-15,-6 9-7 0,12-2-15 16,-5 8-15-16,5 0-13 15,7 2-14-15,-12-3-13 16,5-6-3-16,-12-3 7 16,-14-5 16-16,-12 0 21 15,-14-5 16-15,-26-2 16 0,-12-4 5 16,-33-3-5-16,-20 0-13 16,-25-4-19-16,-34 1-19 15,-18 0-16-15,-27-3-7 16,-7-4-7-16,1-1-6 15,-1-8 0-15,7-2-20 0,13-1-51 16,13-7-72-16,20-5-84 16,19 1-122-16,20-7-206 15,13 0-113-15,25-8-18 16,21-4 34-16,19-6 65 16,26-8 116-16</inkml:trace>
  <inkml:trace contextRef="#ctx0" brushRef="#br0" timeOffset="15643.3731">13495 1838 218 0,'-8'-3'442'15,"8"3"68"-15,-6 0 76 0,0-4-26 16,6 1-107-16,6-1-85 16,8 1-55-16,4-9-53 15,15 1-52-15,13 1-47 0,6-5-34 16,6 0-14-16,1 5-16 15,0-2-13-15,6 1-17 16,-7 5-12-16,-5 6-9 0,-7 2-13 16,-7 10-12-16,-13 3-4 15,-13 6-4-15,-7 4-5 16,-6 5-1-16,-13 3-7 16,7 0 1-16,-8-4-1 0,8 1-2 15,0-5-3-15,6-7-1 16,6 1 5-16,14-1-3 0,-1-7-2 15,13 4 1-15,2 0 3 16,-2-5 2-16,1 5 1 16,-14-1 1-16,1-2 5 15,-20 2 2-15,-7 6 0 0,-13-3-1 16,-12 2 0-16,-13-1-4 16,-1 0-21-16,1 0-34 15,-8-7-52-15,13 1-86 0,8-4-106 16,7-13-162-16,25-7-178 15,12-5-72-15,14-12-4 16,20-12 57-16,0-3 89 0</inkml:trace>
  <inkml:trace contextRef="#ctx0" brushRef="#br0" timeOffset="15885.7664">14452 1831 193 0,'32'-14'431'0,"1"10"85"15,-1 4 84-15,8 8 1 16,-1 2-66-16,13 9-48 0,13 2-34 15,7 6-42-15,-1 2-50 16,1 0-54-16,0 0-47 16,-7 0-45-16,-13 1-40 15,-6-4-30-15,-13-1-25 0,-27-2-28 16,-12 2-40-16,-20-4-60 16,-14-1-87-16,-25 1-124 15,0-6-148-15,-20-5-175 0,1-1-246 16,-1-9-98-16,0-9-1 15,6-5 75-15,14-8 121 16,7-8 163-16</inkml:trace>
  <inkml:trace contextRef="#ctx0" brushRef="#br0" timeOffset="16027.8217">14426 1915 155 0,'32'-36'409'0,"14"-1"54"16,13-3 31-16,12 0-37 15,8 3-156-15,12-3-123 16,-7 7-99-16,-5 4-103 0,-14 4-130 15,-13 2-134-15,-19 8-115 16,-21 5-53-16,-31 10-3 16,-20 0 37-16</inkml:trace>
  <inkml:trace contextRef="#ctx0" brushRef="#br0" timeOffset="16371.6589">12954 1673 190 0,'-47'-10'404'16,"15"3"39"-16,6-1 25 16,7 4-60-16,-1 4-114 15,14 4-61-15,6 11-22 16,12 10 9-16,14 12 28 0,1 15 21 15,18 13 5-15,1 12-10 16,6 11-24-16,0 4-36 16,-6 3-44-16,6 0-41 0,0-7-39 15,-13-10-30-15,0-6-51 16,0-14-82-16,-13-9-91 16,0-9-129-16,-6-18-245 15,-1-12-156-15,-5-10-56 16,-2-21 25-16,-5-16 60 0,-7-14 111 15</inkml:trace>
  <inkml:trace contextRef="#ctx0" brushRef="#br0" timeOffset="16987.8462">13110 1579 76 0,'39'-22'291'16,"26"3"47"-16,20-6 25 16,26 3-63-16,19-7-57 0,20 3-37 15,6-8-32-15,0 5-40 0,8 0-24 16,-14 0-26-16,-8-5-7 16,2 9-9-16,-1 0-9 0,-13 3-1 15,-6 2-5-15,-13 7-3 0,-13-3-8 16,-13 9-4-16,-14 0 1 15,-6 4 1-15,-6 6 3 0,-7 2 5 16,-7 2 11-16,-5 7 8 16,-1 3 15-16,-7 6 10 0,7 3 7 15,1 3 3-15,-1 5-9 16,-7 2-1-16,7 0-12 16,1 8-13-16,-1 1-9 0,0 2-5 15,-7 4-3-15,8 1-6 16,-1 7-5-16,-7-1 2 15,-6 1 3-15,1-1-1 0,-8-3 0 16,0 3 2-16,-6-6 3 16,-6-4-4-16,-7-5-8 15,-7 2-3-15,1-1-7 0,-14-8-5 16,-13 5-5-16,-5-4-1 16,-8-5 7-16,-20 1 3 15,-18 0 1-15,-14-1-2 16,-18 2 0-16,-22-2-6 15,-12-2-8-15,-12 3-5 16,-14 0-5-16,-1 0 0 16,1-3-7-16,14 2-20 0,-1-6-34 15,13-1-49-15,13-2-66 16,20-9-85-16,13 1-110 16,13-4-155-16,6-4-104 15,7-7-24-15,6 0 27 16,7-3 66-16,12-9 102 0</inkml:trace>
  <inkml:trace contextRef="#ctx0" brushRef="#br0" timeOffset="20643.8619">17482 1821 225 0,'-6'-4'387'0,"-2"0"63"15,-4 0 48-15,-8 1-78 16,1-5-80-16,-1 4-45 0,0 2-29 16,8-6-33-16,-1 1-19 15,-1-1-18-15,8 1-23 0,6-4-24 16,6 0-26-16,8-4-15 15,-1 4-30-15,6 0-23 16,8 0-18-16,5 0-9 16,1 1-5-16,-1 2-15 0,7 1 0 15,0 3-5-15,1 0-3 16,-2 8 0-16,1 3 0 16,-6 7 5-16,-13 13 6 0,-20 2 10 15,-14 11 11-15,-11 4 16 16,-15 4 14-16,-5 0 13 15,-1-5 29-15,-6 2 24 0,6-6 20 16,8-5 9-16,5-5-1 16,7-7-9-16,6 0-29 15,7-8-27-15,13-2-26 16,19-5-29-16,7 1-21 0,21-8-21 16,11-4-46-16,14-4-74 15,-1-7-108-15,7 5-112 0,1-9-132 16,-8 4-190-16,-6-3-126 15,-6 0-19-15,-13 0 58 16,-7-5 94-16,-6 1 123 16</inkml:trace>
  <inkml:trace contextRef="#ctx0" brushRef="#br0" timeOffset="20987.713">18232 1809 330 0,'0'-15'456'0,"0"1"52"16,6-1 44-16,0 5-99 15,1-1-124-15,12 0-78 0,1 7-57 16,6 0-27-16,6 4-13 16,-6 4 1-16,7 7 5 0,-7 4 2 15,0 3-1-15,-12 7-15 16,-2-2-26-16,1 2-27 16,1 0-26-16,5 2-13 15,7-10-11-15,6 6-3 0,14-9-1 16,-1 1-4-16,14 0-4 15,-6-5-9-15,-7-2-7 0,-8 3-9 16,-11 0-4-16,-21 1-3 16,-20 2-25-16,-18 3-41 15,-27 2-59-15,-12 6-64 16,-20-2-67-16,-1 0-71 0,1-6-64 16,-6 2-90-16,-1-1-92 15,0-11-15-15,14-3 27 16,-1-8 48-16,6-3 76 15</inkml:trace>
  <inkml:trace contextRef="#ctx0" brushRef="#br0" timeOffset="21327.2707">16876 1784 97 0,'-52'-29'325'0,"6"-5"57"15,-6 5 15-15,13-4-28 16,-1 8-33-16,8-1-38 0,7 1-54 16,-1 6-44-16,12 5-43 15,1 6-16-15,7 12 9 16,12 7 24-16,1 11 34 0,5 11 31 16,14 11 31-16,7 10 5 15,-1 13-31-15,8 6-49 16,-1 4-54-16,0-1-41 15,1 1-36-15,-2-7-35 0,-11-4-45 16,-1-6-68-16,-14-10-85 16,1-10-106-16,-13-10-206 15,0-8-203-15,-6-14-83 0,-1-13 1 16,-12-13 53-16,0-15 85 16,-8-11 197-16</inkml:trace>
  <inkml:trace contextRef="#ctx0" brushRef="#br0" timeOffset="21947.921">16609 1487 1 0,'58'-19'255'0,"27"2"64"0,19-5 19 16,27-5-38-16,5 2-24 15,21 0-25-15,-1-5-56 0,7 1-54 16,0-4-45-16,-13 8-23 0,-6-1-14 16,-8 0-10-16,-12 3-2 15,-7 2 3-15,-19 3 5 0,-7 3 2 16,-13 4 0-16,-13 1 0 16,0-2-3-16,-19 8-3 0,7 1-1 15,-14 3-1-15,0 0 8 0,-7 7 2 16,1 5-1-16,-1-2 4 15,1 9 2-15,-1 2-4 0,2 4-1 16,11 9-2-16,1-2 3 16,5 9-8-16,2 2-6 15,-1 6-2-15,7 2-6 0,-8 1-7 16,-5 2-3-16,-1 5-3 16,1 0-3-16,-7-1-3 15,-13 1-2-15,1-4 5 0,-7 3 5 16,-14-3 11-16,-20-3 9 15,2-1 10-15,-21-8 4 16,-13-2-3-16,-5 0-7 0,-15-8-11 16,-12-4-13-16,-7 1-13 15,-26-5-5-15,-13-4-6 16,-18 1-8-16,-22 1-1 16,-5-5-4-16,-7 0 3 0,-6 1-4 15,-1-1 15-15,21-3 12 16,4 0 4-16,22-5 5 15,19-2-6-15,13-1-38 16,19-1-80-16,13-1-88 16,13-5-128-16,14 0-224 15,12-5-112-15,13-1-25 0,14-9 34 16,6-2 60-16,13-6 117 16</inkml:trace>
  <inkml:trace contextRef="#ctx0" brushRef="#br0" timeOffset="22835.7812">21509 1589 212 0,'39'-10'374'0,"0"-2"60"0,-7-5 7 16,1-2-35-16,-7-3-53 15,-12 4-52-15,-14-5-34 0,-14 6-25 16,-6-3-23-16,-12 6-23 16,-13 7-27-16,-8-1-24 15,-12 8-26-15,6 4-30 16,7 7-19-16,13 8-12 0,13 3-9 16,13 4-9-16,13 6-9 15,13 4-2-15,7 1-8 16,12 1-6-16,1-6-4 0,-1 1-6 15,1-6-5-15,-13-2-1 16,-8-4-1-16,-12-2-1 16,-6-5-3-16,-20 1 3 0,-13-4 1 15,-7-4 4-15,-5 0 10 16,-8 1 13-16,6-4 7 16,8-4-9-16,6-4-1 0,12 0-27 15,21-10-49-15,12-1-64 16,14-4-63-16,19-6-46 15,7 0-35-15,7 0-1 0,4-6 27 16,-4 2 48-16,5 4 53 16,-11-5 55-16,4 5 43 15,-11 3 33-15,-1 0 30 0,-1 0 22 16,-5 3 15-16,-1 9 15 16,-5-1 18-16,5 3 20 15,8 5 30-15,-1 3 34 16,6 6 38-16,7 3 30 0,1 8 12 15,-1 2-10-15,-7 6-34 16,1 1-46-16,-1 4-46 0,-12 3-55 16,-13-4-92-16,-14 7-127 15,-6-3-143-15,-13-3-206 16,-20-1-195-16,0 0-92 16,-12-11 2-16,-7-3 78 0,-7-8 113 15</inkml:trace>
  <inkml:trace contextRef="#ctx0" brushRef="#br0" timeOffset="22984.7639">21672 1809 92 0,'0'-11'418'16,"6"5"48"-16,20-6 35 0,13-3 8 15,14-2-178-15,18-2-133 16,7 0-95-16,7-3-107 16,7 1-167-16,-1-4-175 0,0 2-93 15,-13-7-51-15,-13 5-7 16,-13-1 47-16</inkml:trace>
  <inkml:trace contextRef="#ctx0" brushRef="#br0" timeOffset="23362.1096">20753 1146 245 0,'-52'0'363'0,"13"0"39"16,-1 0-10-16,8 0-66 0,6 5-72 16,0-3-58-16,6 3-38 0,1 1-18 15,12 13 1-15,1 4 30 16,6 13 36-16,0 7 36 15,13 16 28-15,0 7 17 16,0 11-8-16,7 7-41 0,-1 8-55 16,7 0-51-16,0-1-47 15,0-10-41-15,0-8-43 0,1-10-73 16,-9-13-101-16,-4-6-113 16,-1-10-214-16,-7-16-177 15,1-11-76-15,-7-10 10 16,0-12 71-16,-7-14 95 0</inkml:trace>
  <inkml:trace contextRef="#ctx0" brushRef="#br0" timeOffset="23937.8023">20440 1296 178 0,'52'-22'250'0,"20"0"42"16,19 1-47-16,14-4-25 0,18 2-14 16,14-2-8-16,6-2-19 15,1 2-35-15,0 4-36 0,-8-2-29 16,1 5-23-16,-7 0-17 0,-6 2-5 16,-7 2 3-16,-6-1 6 15,-19 4 6-15,-8 5 13 0,-12 1 16 16,-7 2 16-16,-13 3 10 0,0 8 4 15,-6-2-2-15,-1 2-12 16,1 7-12-16,-1 2-17 0,8-1-15 16,-7 5-9-16,5 5-6 15,2 0 1-15,-1 3 15 0,-1 3 21 16,-5 5 14-16,0 4 10 16,-14 2 9-16,-6 6 0 15,-6 2-12-15,-7 4-22 0,-6 0-17 16,-14 0-17-16,1 3-10 15,-13-3-11-15,-15 5-6 16,-5-2-3-16,-6 0 2 0,-7-3 12 16,-1-3 19-16,-12-6 20 15,-12-5 13-15,-2 0 14 16,-26-9 8-16,-5-2-3 16,-20-5-14-16,-13 2-13 0,-21-10-13 15,1 2-15-15,-5-5-12 16,-2 1-21-16,7-5-20 0,0 2-33 15,6-1-50-15,14 0-73 16,13-7-88-16,19 4-96 16,7-6-160-16,19 3-138 15,7-3-42-15,12-2 26 16,15-2 63-16,5-3 95 0</inkml:trace>
  <inkml:trace contextRef="#ctx0" brushRef="#br0" timeOffset="26835.7663">24435 1158 170 0,'6'-7'353'0,"-6"-5"43"0,0 4 41 16,-6-2-80-16,6 3-81 15,0-5-45-15,-7 5-31 0,1 0-20 16,6 4-19-16,-7-2-12 0,0 5-13 16,1 0-9-16,0 0-9 0,-2 0-6 15,-4 8 3-15,-8 3 13 16,-5 4 19-16,-9 6 15 16,-5 8 30-16,7 4 29 0,-1 5 7 15,1 6-9-15,6 4-23 16,6-2-23-16,13 10-40 0,7-8-43 15,14-2-28-15,11-2-26 16,1-7-10-16,14-7-20 16,-7-5-8-16,12-3-9 15,1-7-8-15,-1-11-11 0,1-4-13 16,-1-4 2-16,-18-7-4 16,-1-1-1-16,-14-2 1 15,-12 3 7-15,-19-3 7 0,0 3 2 16,-14 0 14-16,-12 7 8 15,-1 0 6-15,-7 1-5 16,2 6-20-16,-1 1-34 0,-1 3-63 16,14 1-84-16,7-1-84 15,6 0-80-15,12 0-123 16,14-3-152-16,20-4-47 0,6-4 23 16,13-6 57-16,1-5 72 15</inkml:trace>
  <inkml:trace contextRef="#ctx0" brushRef="#br0" timeOffset="27185.8272">24597 1356 153 0,'20'-9'342'16,"0"-1"40"-16,5 3 29 15,9-5-86-15,11 4-105 0,7-1-67 16,7-3-40-16,0-3-36 15,-1 1-25-15,-6 3-12 0,-6-3 2 16,-7 5 7-16,-7 3 7 0,-6-2 7 16,-13 5 13-16,7 3 16 15,-8 0 20-15,-12 7 23 16,0 8 35-16,0 3 39 0,-6 7 27 16,-6 5 4-16,-2 3-8 15,8 3-22-15,-1 5-41 16,7-4-45-16,0 3-39 0,0-4-44 15,7-3-75-15,-1-4-94 16,1-3-102-16,6-7-117 16,-7-1-163-16,0-7-150 0,2-3-37 15,-8-8 36-15,0 0 69 16,-14-8 100-16</inkml:trace>
  <inkml:trace contextRef="#ctx0" brushRef="#br0" timeOffset="27376.6463">24826 1598 124 0,'-20'0'416'16,"-6"0"54"-16,19 0 36 16,7-4-28-16,20-1-148 15,19-5-118-15,13-5-78 0,20-3-52 16,6-1-43-16,6 1-48 16,-11-4-58-16,-8 3-98 15,-13 2-135-15,-13 2-120 16,-19 0-54-16,-14 4-5 0,-26 3 27 15,-19-2 80-15</inkml:trace>
  <inkml:trace contextRef="#ctx0" brushRef="#br0" timeOffset="27765.1771">23320 1091 126 0,'-32'-6'308'15,"5"-6"42"-15,8 5-17 0,-1 0-51 16,8 3-68-16,5-4-60 16,-6 8-54-16,13-3-38 0,0 3-9 15,6 3 7-15,8 5 21 0,-2 6 20 16,8 5 29-16,7 7 23 15,-2 6 24-15,7 9 11 16,2 10 3-16,11 7-2 0,-6 5-18 16,7 3-19-16,6 0-36 15,-7 3-31-15,8-2-31 16,-14-2-22-16,7-6-13 0,-14-4-17 16,-7-8-39-16,-5-6-46 15,0-8-50-15,-7-8-72 16,-7-3-151-16,1-11-167 0,-7-11-60 15,7-11-4-15,-7-4 22 16,-7-14 59-16</inkml:trace>
  <inkml:trace contextRef="#ctx0" brushRef="#br0" timeOffset="28465.7435">23216 1066 140 0,'59'-11'222'0,"6"0"-6"15,26-3 5-15,13-1 0 16,13-4-11-16,21-3-26 0,-2 0-34 15,8 4-27-15,6-4-25 0,-7 0-17 16,0 4-13-16,0-5-13 0,-12 5-5 16,0 0-12-16,-8 3-12 15,-13 1-7-15,-5 3-5 0,-7-1-7 16,-7 6-3-16,-12-2 4 16,-14 5-1-16,0 3 0 0,-7 0 1 15,-5 3 5-15,-8 1-1 0,7 0 2 16,-7 2 0-16,-5 6 2 0,5-5 0 15,-12 4 6-15,-1 4 7 16,1-1 4-16,-13 1 6 0,6-1 1 16,-7 5 2-16,1 3 1 15,0 0-2-15,-8 0 0 0,8 3 0 16,-7 5 6-16,7-1 2 0,-1 4-4 16,7 7 2-16,-6 4 3 15,6 4 1-15,6 7 3 16,-12 3 4-16,5 2 4 0,-11-6 0 15,-8-2 2-15,-6-5 0 16,-12 1-2-16,-8-7-5 16,-6-2-3-16,-19-3-5 0,-8-2-11 15,-12-1-10-15,-13 0-7 16,-14-4-8-16,-12 0-6 16,-13-3-4-16,-7 3-4 0,-13-2-1 15,-6-2-4-15,-7 0-3 16,-7 0-2-16,1 1 11 15,6-4 8-15,7-3 4 0,12-4-3 16,15-1-7-16,11-6-13 16,14-5-35-16,12 1-38 15,14-8-55-15,7-3-64 0,19-4-115 16,19-3-142-16,14-1-69 16,12-4-15-16,7-3 23 15,7 0 53-15</inkml:trace>
  <inkml:trace contextRef="#ctx0" brushRef="#br0" timeOffset="29255.7542">27712 1183 122 0,'6'-3'301'0,"8"-9"54"0,-1-3-9 16,-1 1-28-16,8-1-42 0,-7-3-36 16,7 0-33-16,-7-4-30 15,0 0-13-15,-1 4-7 0,-4-1 8 16,-8 1 11-16,-8 3 0 0,2 5-5 16,-6 2-14-16,-15 1-27 15,1 3-34-15,-6 8-36 0,-14-1-23 16,7 12-16-16,-6-1-13 15,-2 8-1-15,9 1-4 0,-1 6-3 16,13-4 0-16,6 1 0 0,7-4-2 16,6-4-2-16,14 0-1 15,-1-2 1-15,7-7-2 0,7-1-2 16,6-4 4-16,0-4-2 0,7 0 1 16,-1-4 2-16,1 1 1 15,-7-2 0-15,-7 3-3 0,1 2-2 16,6 0-2-16,-6 7 6 0,5 0 11 15,1 8 20-15,1 7 17 16,-7 7 20-16,6 0 12 16,-1 2 0-16,1 5-5 15,-6-4-16-15,0 2-12 0,-7-5-22 16,-1 0-57-16,-12-3-70 16,7-4-77-16,0-5-81 15,-1-2-91-15,0-3-127 0,8-2-103 16,-1-10-12-16,0 0 30 15,12-10 58-15,2-5 74 16</inkml:trace>
  <inkml:trace contextRef="#ctx0" brushRef="#br0" timeOffset="29633.1134">28586 1212 58 0,'12'-29'367'15,"-6"4"65"-15,-6-2 61 16,-6 6-1-16,0 2-81 0,-8 8-70 15,2 0-63-15,-1 4-53 16,6 7-48-16,0 4-38 0,7 6-34 16,7 13-27-16,0-1-16 0,12 8-9 15,1 2-9-15,6 5-13 16,0-1-10-16,-1 4-7 16,-5-6-1-16,-6-1 2 0,-14-4 9 15,-14-4 18-15,-12-3 18 16,-6-3 24-16,-13-4 21 15,-2-4 10-15,-5-8-5 16,7-6-16-16,12-4-24 0,13-8-31 16,14-8-32-16,19-2-27 15,13-8-17-15,20 4-21 0,-1-5-26 16,14 1-36-16,-7 0-45 16,1 1-40-16,-8-1-39 0,1 4-37 15,-14 2-27-15,-13 6-23 0,-5 6-39 16,-28 5-55-16,-11-2-40 15,-21 8 6-15,-13 4 30 0,-18-3 52 16</inkml:trace>
  <inkml:trace contextRef="#ctx0" brushRef="#br0" timeOffset="29920.3614">26689 835 162 0,'-26'-7'353'16,"13"3"58"-16,7 4 56 0,6 11-41 16,6 7-71-16,7 15-19 15,7 7 15-15,12 19-11 0,1 7-25 16,5 11-36-16,15 1-50 16,-1 5-53-16,1-2-58 15,5-8-46-15,-6-3-31 0,0-8-44 16,-7-7-64-16,-11-12-83 15,-15-6-83-15,1-7-124 16,-14-12-218-16,-6-7-91 0,0-11-8 16,-6-7 43-16,-8-11 61 15,-5-12 113-15</inkml:trace>
  <inkml:trace contextRef="#ctx0" brushRef="#br0" timeOffset="30549.8046">26962 897 144 0,'59'-15'318'16,"12"-2"45"-16,28-5 12 0,18-4-80 16,20 0-69-16,6 0-53 0,14 1-45 15,-1 3-43-15,0-4-30 16,-6 1-20-16,-6 3-12 0,-8 3-8 15,-19 2-4-15,-5-2-5 16,-9 3-1-16,-11 7-1 0,-14-3-1 16,-13 5 2-16,0-1 6 0,-12 4 10 15,-15 4 16-15,-5 0 16 16,-7 4 19-16,-12 4 15 0,-2 2 8 16,1 6 3-16,-6 2-7 0,6 3-10 15,-7 6-10-15,14 2-14 16,0 0-11-16,5 7-11 0,1 5-8 15,1-1-5-15,5 0-7 0,-6 8 0 16,7 0 2-16,-7-1 6 16,0 1 5-16,-6 3 6 0,-7 0 8 15,-7 0 8-15,-6-3 3 16,0 0 1-16,-13-4 3 16,-6 0-3-16,-14-4-5 15,1 1-8-15,-15-1-6 0,-4-7-4 16,-8-1-7-16,-6 2-2 15,0-5-6-15,-13 0-3 0,-7-3-5 16,-13-1-4-16,1-2-4 16,-14 2-3-16,-7-3-3 15,-12 0-2-15,-7 4 2 16,-12-4 1-16,-8 4 4 0,0-4 3 16,1-1 3-16,13-2 4 15,6-5-2-15,20 1-4 16,19-8-12-16,13 4-31 0,7-8-46 15,19 1-65-15,8-4-103 16,11-4-165-16,15 1-129 16,11-8-47-16,8 4 5 0,6-8 42 15,6 1 93-15</inkml:trace>
  <inkml:trace contextRef="#ctx0" brushRef="#br0" timeOffset="33951.4315">30469 1363 146 0,'0'-4'368'0,"6"1"47"0,-6 3 45 16,6 0-49-16,-6 0-89 15,0-4-60-15,0 4-35 16,0-5-26-16,0 2-29 0,6-4-32 16,2-3-28-16,-2-2-27 15,7-2-17-15,0-6-10 0,0-1-4 16,-7 3 3-16,8-4 10 16,-14-4 10-16,0 8 1 0,-6-5 1 15,-8 1-3-15,1 5-5 0,-7 2-3 16,8 1-5-16,-2-2-5 15,-6 9-9-15,8 0-9 0,5 3-12 16,-6 8-12-16,6 0-11 16,1 10-10-16,6 4-3 0,6 5 0 15,8 6-4-15,11 0-2 16,9 0 2-16,5 5 2 0,-1-2 3 16,1 5 4-16,-5-4 2 15,-9-4 4-15,-5 0 1 16,-14 1 0-16,-6-7 5 15,-19-3-2-15,-7-1 1 0,-6 0-2 16,-15-9 2-16,9-3-1 16,-1 1-1-16,-1-8-3 0,14-8-11 15,13 1-14-15,13-3-27 16,13-9-29-16,19-6-28 16,14-1-19-16,19-4-10 15,8-3 8-15,4-3 19 0,8-5 24 16,-7 1 25-16,-6 4 20 0,-7-4 22 15,-6 6 8-15,-14 5 5 0,-19 0 13 16,-6 7 14-16,-14 0 12 16,-12 8 8-16,-7-1 3 0,-6 7 0 15,-8 4-5-15,-5 2-13 16,-1 4-11-16,-5 5-9 0,4 1-5 16,2 4-3-16,6 2-2 15,6 4 1-15,7-4-4 0,7 5 1 16,6-4 0-16,0 3 0 0,13-3-3 15,-7-5-3-15,14 5 0 16,-7-7-4-16,0-1 1 0,0-1 3 16,6-1 2-16,1-2 2 0,-6 1 2 15,11 4 4-15,1-5 8 16,0 8 24-16,0 1 39 16,1 5 36-16,5 10 30 0,1-2 18 15,-7 4 5-15,0 4-17 16,0 1-31-16,-7 2-36 15,1-4-26-15,-14-2-20 0,7-1-30 16,-13-4-53-16,-6 2-75 16,-7-8-83-16,-7-2-99 15,1-5-171-15,-14-2-157 0,-12-5-49 16,-1-10 21-16,-12-2 54 16,-8-8 84-16</inkml:trace>
  <inkml:trace contextRef="#ctx0" brushRef="#br0" timeOffset="34282.9272">29654 952 248 0,'0'-11'321'15,"0"0"20"-15,0 4-33 16,0 3-57-16,0 4-43 0,6 7-19 16,8 8-5-16,-2 8 10 15,1 6 8-15,7 4-13 0,6 14-22 16,7 4-27-16,-1 5-22 16,1 6-25-16,-1-3-26 15,7 3-20-15,-6-8-29 0,0-3-41 16,-14-3-54-16,1-7-77 15,-8-12-102-15,2-3-180 16,-8-8-83-16,1-11-16 0,-7-7 19 16,0-10 58-16</inkml:trace>
  <inkml:trace contextRef="#ctx0" brushRef="#br0" timeOffset="34915.61">29947 882 83 0,'58'-6'220'0,"21"-5"-1"15,12-5-9-15,0 2-6 16,20-4-6-16,7-1-21 0,-2-3-28 15,9 5-21-15,-9-6-20 0,2 5-11 16,-7-4-5-16,-7 7-4 16,-13 1-7-16,-12-1-6 0,-8 3-10 15,-6 6-10-15,-13 2-10 0,-6 0-3 16,-7 4 2-16,0 0 5 16,0 4-3-16,-6 4-3 0,0-1 2 15,-1 7-1-15,-5-3 4 0,-2 4 9 16,1 3 6-16,-6 4 8 15,6 0 0-15,-7 4 1 0,1-1-8 16,6 5-12-16,0 2-8 16,1 2-10-16,5 2-5 0,-6 4-7 15,-1 5-1-15,2 2-3 0,-7 1 2 16,-8 2-1-16,2 6-1 16,-14-1 0-16,-7 1-2 15,-6-6 3-15,-13 2 3 16,-1-4 5-16,-18-2 4 0,-7-5 6 15,-7-4 7-15,-12-1-2 16,0-6-1-16,-14-1-3 0,-7-4 1 16,-12 2-1-16,-7-6 2 15,-12 2 4-15,-1-2 0 16,-7-6 0-16,-5 3-4 16,5-3-7-16,7-5-9 0,0-2-6 15,7 3-11-15,7-7-23 16,12 3-38-16,7-7-51 0,12 4-62 15,8-8-85-15,19 4-143 16,-1-3-147-16,14-1-54 16,7 0 3-16,6-3 34 0,-1 0 72 15</inkml:trace>
  <inkml:trace contextRef="#ctx0" brushRef="#br0" timeOffset="39258.6345">26246 3219 92 0,'13'-14'354'15,"0"0"62"-15,-6-1 56 16,-1 4-27-16,-6 0-72 16,6 3-65-16,-6 1-60 0,7 3-43 15,-7 8-19-15,13 3-7 16,0 4 6-16,13 8 17 16,0 7 21-16,19-1 3 15,2 4-21-15,5 1-31 16,-1-4-32-16,2 0-33 15,-1-1-27-15,-7-7-22 0,-5 0-16 16,-7-4-11-16,-7-2-3 16,-7-1 2-16,-19-4 1 15,-7 1 2-15,-12 0 0 16,-20-1-14-16,6 0-46 16,-13 0-92-16,1-7-119 0,-7 0-127 15,6-7-191 1,0 0-173-16,1-8-60 15,5-6 28-15,8-2 88 0,-1-7 108 16</inkml:trace>
  <inkml:trace contextRef="#ctx0" brushRef="#br0" timeOffset="39465.3709">26298 3198 26 0,'0'-7'367'0,"0"-1"76"15,7-4 45-15,-1 6-6 16,13-2-105-16,7-7-102 15,14 5-81-15,5-5-71 16,14 1-46-16,6-1-34 0,0 4-36 16,-6-4-37-16,0 5-53 15,-13 2-88-15,-1-3-133 16,1 3-120-16,-7 2-55 16,-7-1-9-16,1 2 29 0,-1-2 73 15</inkml:trace>
  <inkml:trace contextRef="#ctx0" brushRef="#br0" timeOffset="39735.6765">27159 3062 25 0,'18'30'351'16,"-4"3"68"-16,12-4 49 0,-7 5-8 15,14-5-70 1,-1-8-77-16,8 1-55 0,11-7-37 16,-5-8-29-16,7-3-35 15,-2-8-31-15,-5-6-26 16,-7-6-28-16,-6 2-26 15,-7-9-18-15,-26 2-10 0,-6-6-12 16,-21 7-12-16,-19-3-20 16,-5 5-21-16,-8 4-29 15,-6-1-36-15,-7 11-44 16,7 0-58-16,0 8-91 16,0 0-108-16,19 3-79 0,1 3-21 15,6 2 18-15,13-5 52 16,-14 4 97-16</inkml:trace>
  <inkml:trace contextRef="#ctx0" brushRef="#br0" timeOffset="40257.4612">25842 3213 193 0,'-19'-22'379'0,"5"2"65"16,2 3 8-16,-2-2-35 15,8 9-99-15,6 6-66 16,0 8-39-16,6 6-8 0,8 17 8 15,-2 13 12-15,2 14 12 16,5 13-4-16,1 2-24 16,-1 7-48-16,0-2-54 15,8-4-36-15,-8-8-24 16,0-6-27-16,-5-12-37 16,-1-8-47-16,-13-11-88 0,6-2-125 15,-6-17-201-15,0-6-151 16,0-14-60-16,-6-12-5 15,-1-10 61-15,-5-13 108 16</inkml:trace>
  <inkml:trace contextRef="#ctx0" brushRef="#br0" timeOffset="40781.5128">25738 3162 31 0,'71'-27'252'0,"27"2"53"0,13-8-17 16,19 0-24-16,1-4-30 16,11-3-37-16,2 4-46 15,-7 3-44-15,-13-1-26 16,-6 5-13-16,-21 7-12 16,-6 0-8-16,-19 11-8 15,-7 0-9-15,-7 4-7 16,1 7-5-16,-7 0-4 0,-6 7-2 15,-7 1 7-15,6 3 3 16,-6 3 3-16,7 1-1 16,-7 7 1-16,1 1 6 15,-1 2 1-15,6 0-3 0,-5 4-1 16,11 1-1-16,-5-1-1 16,-7 4-7-16,7 3-5 15,-7 1 4-15,-6 8 0 16,-7-2 10-16,-6 5 6 15,-8 2 15-15,-12 3 10 16,-6-2 5-16,-8 0 8 16,-12-3 5-16,1-4 8 0,-15-1 0 15,-5-7-8-15,-7-2-9 16,-13-1-13-16,0-4-12 16,-20-6-15-16,-7-1-14 15,-11-5-26-15,-9-2-37 0,-5-4-46 16,0 0-68-16,13-3-125 15,-1-8-166-15,14 0-75 16,13-4-18-16,13-7 19 16,13 0 51-16</inkml:trace>
  <inkml:trace contextRef="#ctx0" brushRef="#br0" timeOffset="41459.9537">29139 3012 128 0,'0'-5'415'0,"0"5"66"15,0 0 55-15,0-3-13 16,-6 3-101-16,0-4-84 15,-2 4-46-15,8 0-32 16,0-4-28-16,-6 4-25 16,6 0-32-16,6-4-33 0,2 1-36 15,4-1-34-15,8 1-25 16,5-4-25-16,15-1-11 16,-1 1-9-16,0 3-5 15,7 0-9-15,-14 4-5 16,7 4-4-16,-6 3-4 15,-7 5-3-15,-6 5 0 0,-1 3 5 16,-6 1 0-16,0 1-3 16,0 4-2-16,6-4-3 15,1 0 1-15,0-1 0 16,-1 2 3-16,1-4 6 16,0-5 9-16,-14 1 7 0,0-1 4 15,-6 1 2-15,-12-1 5 16,-8 1 2-16,-19-1 5 15,-7 1-4-15,1 0 0 16,-1 0-3-16,-7-4-36 16,21-1-64-16,-1 2-79 15,7-9-129-15,7-3-178 0,12-3-128 16,7-9-36-16,7 2 26 16,12-9 55-16,-5-3 117 15</inkml:trace>
  <inkml:trace contextRef="#ctx0" brushRef="#br0" timeOffset="41725.1326">29556 3128 154 0,'52'-25'329'0,"0"3"51"16,7 3 6-16,6 1-68 15,-6 7-50-15,-1 8-53 16,-12 3-37-16,-7 7-17 16,-12 8-8-16,-15 2 2 0,-18 10 6 15,-8-2 7-15,2 0 1 16,-8 0-11-16,7-2-16 15,0-4-22-15,13-5-21 16,13-3-26-16,26-7-29 16,20-8-50-16,13-7-53 0,19-3-49 15,-7-5-67-15,-5 1-72 16,-14-1-126-16,-19-3-119 16,-27 8-52-16,-26 3-7 15,-19-1 35-15,-26 6 55 16</inkml:trace>
  <inkml:trace contextRef="#ctx0" brushRef="#br0" timeOffset="42023.3315">28612 2879 256 0,'-14'15'416'16,"14"14"67"-16,0 8 42 16,6 7-40-16,8 14-74 0,-1 1-63 15,7 8-67-15,6 1-58 16,0-5-60-16,-7-1-47 16,1-7-37-16,-8-3-51 15,2-9-67-15,-14-6-72 16,0-8-101-16,-7-8-191 15,-6-5-155-15,-7-9-58 0,1-14 6 16,-1-11 40-16,8-11 79 16</inkml:trace>
  <inkml:trace contextRef="#ctx0" brushRef="#br0" timeOffset="42605.3709">28669 3000 213 0,'20'-23'349'0,"13"6"33"16,19-5 32-16,20-4-105 15,19 4-100-15,14-4-54 0,5 1-29 16,21 3-28-16,5-4-25 16,1 4-13-16,0-4-13 15,0 4-9-15,-20 1-3 16,-6-2 1-16,-14 9 0 15,-18-1-7-15,-14 4-2 0,0 4-4 16,-13 4-2-16,-7-2-3 16,-5 10 1-16,-1 2 11 15,-7 7 13-15,-5 5 19 16,5 3 12-16,-6 7 10 16,7 3 0-16,-1 9-2 15,1 3-6-15,-1 4-8 0,-5 0-4 16,-1 3-8-16,0 0-2 15,-13 0-8-15,6 4-3 16,-12-3-7-16,-7-1 3 16,0-4-1-16,-7 2 1 15,1-3 7-15,-7-5 3 0,0 0 2 16,-13-5-3-16,0 1-2 16,-13-8 2-16,0 0-3 15,-13-2-5-15,-13-6-7 16,-8 1-5-16,-12-4-7 15,-19 0-6-15,-19-3-6 16,-15 0-4-16,-11-1-2 16,-14-2-10-16,-13 3-23 0,7-5-44 15,5 1-48-15,16-4-59 16,16-3-71-16,15 0-124 16,20-4-164-16,12-4-57 15,13 0-2-15,20-7 30 16,7 0 55-16</inkml:trace>
  <inkml:trace contextRef="#ctx0" brushRef="#br0" timeOffset="45732.2357">32156 2864 95 0,'-19'-10'150'16,"-7"2"-39"-16,6 1-87 15,-7 3-70-15,-5 0-59 16,6 0-25-16</inkml:trace>
  <inkml:trace contextRef="#ctx0" brushRef="#br0" timeOffset="46064.5755">31778 2806 22 0,'13'-11'304'15,"0"0"63"-15,-6 0 25 16,-1 0-7-16,0 4-35 16,2 0-50-16,-8 2-58 15,6 5-38-15,-6 0 3 16,6 12 6-16,-6 6 17 0,0 7 17 16,0 8 21-16,6 0-6 15,-6 3-37-15,7 2-47 16,6-1-49-16,-6-5-44 15,-1-6-54-15,-6 0-92 16,6-4-119-16,2-7-133 16,4-1-199-16,-6-3-166 0,8-7-68 15,-1-4 25-15,7-8 80 16,0-6 111-16</inkml:trace>
  <inkml:trace contextRef="#ctx0" brushRef="#br0" timeOffset="46439.466">32273 2854 175 0,'14'-15'380'15,"5"-3"46"-15,0 3 39 16,14-3-56-16,-1-1-119 0,1 0-70 16,6 6-49-16,1-3-33 15,5 9-25-15,-13 7-8 16,1 4 7-16,-7 11 18 15,-12 7 15-15,-14 7 11 16,-14 8 7-16,-12 6-12 16,-13 5-16-16,-13-4-17 0,-7 0-12 15,7 0-8-15,-6-11-7 16,12 0-9-16,13-8-11 16,1-3-11-16,12-8-13 15,20-2-15-15,26-7-16 16,14-10-38-16,25-2-52 0,12-7-64 15,2-2-66-15,-8-2-63 16,2 0-68-16,-15 0-82 16,-13-1-106-16,-12 8-56 15,-20-3 3-15,-20 3 28 16,-12-1 56-16,-13 2 105 0</inkml:trace>
  <inkml:trace contextRef="#ctx0" brushRef="#br0" timeOffset="46814.6677">31133 2704 103 0,'-26'-30'338'0,"6"4"56"0,8 0 21 15,4 1-38-15,2 7-83 16,6 3-69-16,6 5-28 16,2 10 4-16,4 10 24 15,14 11 39-15,-6 16 47 16,-1 15 34-16,1 14-7 0,0 7-40 16,5 4-56-16,-5 4-66 15,13-4-59-15,-7-4-51 16,6-11-37-16,-5-3-49 15,-1-12-74-15,-7-2-94 16,1-16-88-16,-8-4-134 16,8-10-224-16,-6-15-95 15,-2-7-3-15,-12-15 52 0,0-11 68 16,-6-4 126-16</inkml:trace>
  <inkml:trace contextRef="#ctx0" brushRef="#br0" timeOffset="47553.4348">31458 2585 90 0,'112'-21'220'0,"18"-1"25"16,7-3 25-16,13-5 10 15,6 5-8-15,-12-2-25 16,-8 2-34-16,-19 4-40 16,-13 2-34-16,-19 4-32 0,-6 1-21 15,-21 7-16-15,-12 3-13 16,0 0-4-16,-14 4 4 16,-6 4 6-16,1 0 1 0,-8 3 5 15,0 7 0-15,-6-3-1 16,1 8-5-16,5-1-7 15,7 0-3-15,-6 4-5 16,6-1-6-16,-1 6-4 16,9-1 3-16,-9 3 4 0,1 4 8 15,-6 4 12-15,0 3 9 16,-8 4 5-16,-5 4 5 16,-1-1-1-16,-6 4-3 15,-6 3-9-15,-7-2 1 0,-1 0-2 16,-4-1 0-1,-9 4-7-15,-5-3-10 16,6-5-8-16,-7 0-11 0,1-6-9 16,-1-4-13-16,1-4-3 15,-1-4-2-15,7-3-3 16,0-5-4-16,0 2 0 16,-1-5 0-16,1-4 0 0,7 1 3 15,-7-4 1-15,0 4 1 16,-7-8-1-16,-6 4-2 15,-7 0-1-15,1-4-2 16,-21 5-6-16,1-6-2 16,-12 6-4-16,-15-1 0 15,-6-3-4-15,-12-2 1 0,-8 5 0 16,-5-3 10-16,-7-2 6 16,5 6 4-16,8-5 7 15,6 0-13-15,14 1-19 16,18-5-34-16,14 5-37 15,13-5-55-15,7-3-72 0,6 0-94 16,13-3-157-16,6-1-111 16,13-7-37-16,-6 0 10 15,7 0 51-15,-1 0 95 16</inkml:trace>
  <inkml:trace contextRef="#ctx0" brushRef="#br0" timeOffset="52641.0413">11442 2410 33 0,'0'0'304'0,"-7"4"36"16,7-4 27-16,-7 0-52 15,1 0-91-15,-1 0-65 16,1 0-42-16,0 0-27 16,-8 0-17-16,8 0-6 15,0 0 0-15,-1 0-3 16,-6-4 2-16,0 4-1 0,6 0-3 16,-6-4-10-16,7 1-3 15,0-1-3-15,-2 1-8 16,-4-1-6-16,5-3-5 15,7-1-5-15,-6 1-8 0,-1 0-6 16,1-5-1-16,-1 2 1 16,1-1 5-16,-1 0 3 15,-6-1 5-15,0-2 4 0,0 3 2 16,0-3-6-16,-7-1-3 16,-6 1-5-16,7-2-5 15,-13 2 0-15,5-4 2 0,1 3 5 16,-6 0 6-16,-1 1 7 15,1 2 14-15,-8-2 11 16,7 2 7-16,-5 2 0 16,5 3-6-16,1-1-7 0,-7 4-14 15,-1 4-15-15,1 0-6 16,-7 8-2-16,7 3 0 0,0-1 0 16,1 9 1-16,4 0-1 15,9-2-5-15,11 5-7 16,8 1 0-16,6-2 0 15,13 5-5-15,13 3 2 0,6-2 6 16,21-2 8-16,5 1 5 16,21 0 3-16,12-5 7 15,7 2 2-15,12-5-2 16,1 3-5-16,7-2-4 16,-1 0-1-16,0 2-7 0,-13 2 1 15,-6-1-1-15,-13 3 5 16,-20 4 13-16,-26 4 21 15,-20 4 24-15,-25 3 11 16,-20 0 11-16,-27 5 4 16,-12-6-6-16,-6-3-15 15,-14-2-22-15,8-5-8 0,-2-7-7 16,8-7-8-16,5-3-7 16,14-17-8-16,12-2-6 15,22-16-14-15,11-6-17 16,7-7-17-16,19-5-15 15,7-3-17-15,1-3-11 16,5 4-11-16,1-5-11 0,-1 4-11 16,-6 0-8-16,-13 3 0 15,0 5 8-15,-6 3 11 16,-7 4 15-16,0 2 20 16,-7 6 17-16,1 3 1 0,-1 2-13 15,7 6-26-15,-6 0-56 16,-1 1-107-16,1 6-133 15,6 3-76-15,0 0-26 0,-14 0 10 16,-5 0 49-16</inkml:trace>
  <inkml:trace contextRef="#ctx0" brushRef="#br0" timeOffset="56417.9009">6267 3513 46 0,'0'-8'228'0,"0"1"29"16,-6 4 17-16,6-4 13 15,-6 3 1-15,-1-4-19 16,7 5-31-16,-6-2-26 16,-7 3-24-16,13 2-20 0,-7-4-26 15,1 4-21-15,6-3-21 16,-6 3-29-16,6 0-21 15,0 0-20-15,0 0-15 16,0 0-8-16,0 0-6 16,6 0-1-16,-6 3-2 0,6 1 0 15,1-2 6-15,-1 3 2 16,7-2 1-16,-6 1 3 16,-1 0 1-16,0 0 0 15,8-1-3-15,-1 4 1 0,0-3 3 16,6 3 5-16,7 4 8 15,7-3 11-15,7 6 10 16,5 1 6-16,13 3 7 16,7 4 6-16,0-1 4 0,8 6 22 15,-2 6 21-15,8-1 19 16,-2 5 9-16,2 4 2 16,-1 2-3-16,6 1-25 15,1 5-19-15,0-2-19 16,0 0-14-16,-1 1-9 15,-5-4-8-15,6-4-2 16,0 5-9-16,-8-9-8 0,8 0-2 16,0-3-6-16,-7-3-3 15,0-4-4-15,0-1-3 16,1 1 1-16,-14-1-4 16,0-3-3-16,-13-3 2 0,0 0-7 15,-13-5-22-15,-6 1-44 16,-7-5-54-16,-6-3-68 15,-1-3-109-15,-13 0-211 16,-6-4-150-16,0-8-51 16,0-6 5-16,0-8 45 15,0-3 92-15</inkml:trace>
  <inkml:trace contextRef="#ctx0" brushRef="#br0" timeOffset="57585.5227">10679 3238 240 0,'7'-4'328'0,"-1"1"13"15,0-1-6-15,-6 4-22 16,8-3-35-16,-8 3-44 16,-8 0-47-16,2 0-36 15,0 0-31-15,-7 3-26 0,-7 1-23 16,0 3-15-16,-6 1-9 16,1 2-5-16,-1 6 14 15,-1 1 10-15,-5 3 9 16,-1 1 6-16,-6 1 5 15,6 3 4-15,-6 1-14 16,1 3-16-16,-9 1-7 0,9-1-9 16,-7 4-8-16,-8 0-5 15,7-1-7-15,-5 5-2 16,4-3-7-16,-5 2-2 16,7 1-3-16,-7-4-3 15,6 0 1-15,0-1 2 0,8-3-1 16,-1 6 3-16,-1-6 2 15,7 0 6-15,-5-3 4 16,5-1 6-16,1 4 6 16,-1-3 4-16,1 0 2 15,-1-5 0-15,0 2-4 16,0-6-8-16,1 5-3 0,-1-3-8 16,1-1-5-16,-1 1-6 15,7-5-4-15,7 5-3 16,-7-9 0-16,6 5 0 15,0-1-2-15,7-2 1 16,-7-1 0-16,8 3 4 16,-2-2-4-16,2 2 0 0,-1-2 2 15,-7 2-2-15,7 1-2 16,0-5-1-16,0 5 1 16,6 0 1-16,1-4-1 15,-7 4 1-15,7-4 3 0,-2 4-2 16,-4-5 2-16,12 1-2 15,-6-3 0-15,-1-1 2 16,7 1-1-16,0-6 3 16,-7 2 0-16,7 0 0 15,-6 0-1-15,6-4-3 16,0 3 1-16,0-3 0 0,-7 0 3 16,7 4 5-16,0-4 12 15,0 0 12-15,-6 0 9 16,6 0 5-16,0 0-3 15,-7 0-5-15,0 0-7 16,1 0-14-16,0 0-29 16,6 0-66-16,-6-4-101 15,6 1-205-15,6-1-206 0,-6-4-106 16,0-2-37-16,0-5 29 16,0 1 86-16,0-5 194 15</inkml:trace>
  <inkml:trace contextRef="#ctx0" brushRef="#br0" timeOffset="61040.0594">5310 1780 162 0,'6'0'325'16,"1"0"55"-16,-7-3 22 0,7 3-55 15,-7-4-38-15,0 4-29 16,0-4-32-16,0 0-39 0,0 4-39 16,0-3-47-16,6 3-39 15,1 0-29-15,13 0-22 0,-2 3-14 16,9 1-5-16,-1 4 2 15,6-1 10-15,7 3 12 16,1 5 12-16,5 0 15 16,1-1 11-16,-1 5 5 0,-6-5 4 15,7 5-4-15,-7-4 0 16,-6-5 1-16,6 2 10 0,-6-5 10 16,-1-7 4-16,13-4-2 15,2-3-10-15,-2-7-14 16,7-9-24-16,0-6-21 0,0-4-15 15,0-7-6-15,1 0-9 16,-14-1-1-16,-1-3-2 16,2 4-1-16,-14 0-5 0,0 3-2 15,0 4 2-15,-6 1-2 16,0 6 0-16,-2 0 0 0,-4 3 0 16,-1 9-7-16,-1-1-19 15,-4 5-31-15,-2-1-47 16,-6 3-62-16,6 1-71 0,-6 3-87 15,0 1-92-15,-6 3-105 16,0 0-67-16,-14 7 4 16,-7 0 40-16,-5 1 79 0,-7-1 103 15</inkml:trace>
  <inkml:trace contextRef="#ctx0" brushRef="#br0" timeOffset="62117.8078">9670 1293 97 0,'6'-4'294'0,"-6"0"40"16,0 0-15-16,0 4-36 16,0 0-32-16,0 0-48 0,6 0-49 15,1 4-25-15,-1 0-17 16,1 0-2-16,12 4-11 15,1 1-9-15,0 3-5 0,5-1-11 16,8 3-8 0,0 2-11-16,0-2-5 0,-1 1-9 15,1-1-7-15,-7 1-5 16,-7-7-1-16,7 2 5 0,-6-1 9 16,-1-3 13-16,1-2 11 15,6-4 4-15,0 0 0 0,7-7-6 16,-1-1-15-16,7-4-16 15,-7-2-17-15,8-1-11 16,-1-6-6-16,0-1-6 16,7-4 7-16,-1-3 6 0,7-1 6 15,-6-2 8-15,6-1 6 0,7 0 8 16,-7 0-5-16,7 0-1 0,0 3 0 16,-1-3-7-16,7 4-3 15,0 0-4-15,-6-1-5 0,0 5-3 16,-1 3-3-16,-6 0 0 15,-6 4-2-15,-7-1 1 0,7 5 1 16,-14-1-3-16,1 0 0 0,-1 4 1 16,-5 4 1-16,-9-4-2 15,-4 7 1-15,-1-3 1 0,-7 3-7 16,1 0-16-16,0 2-34 16,-7 2-44-16,0-4-66 0,6 0-95 15,-6 4-137-15,0 0-120 0,-6 4-41 16,-8-4 6-16,-19 4 44 0,1-4 85 15</inkml:trace>
  <inkml:trace contextRef="#ctx0" brushRef="#br0" timeOffset="73956.7699">7246 5623 135 0,'-8'-25'402'16,"2"2"54"-16,6 2 54 16,-6 2-20-16,-1 5-113 15,1 3-88-15,6 3-68 0,0 5-38 16,0 3-36-16,0 7-33 16,6 3-18-16,1 9-3 15,-1 3 5-15,0 0-5 16,8-1-12-16,-1 2-10 15,0-4-9-15,6-5-11 16,1 1-9-16,12-1-6 0,-5-3-1 16,11-3 5-16,9-1 0 15,-2 3 1-15,1-5-3 16,-1 2 1-16,-5 1 4 16,-2-1 9-16,-5 0 13 15,-13 5 11-15,-8 2 9 0,-18 1 0 16,-7 6-5-16,-14-2-16 15,2-1-14-15,-7 0-25 16,-8 1-47-16,7-8-92 16,-5 0-134-16,5-7-216 15,7-8-207-15,-7-11-102 16,1-7-24-16,-1-12 52 0,-6-5 114 16,-7-9 206-16</inkml:trace>
  <inkml:trace contextRef="#ctx0" brushRef="#br0" timeOffset="74142.6326">7050 5470 13 0,'0'-4'403'15,"13"0"49"-15,0 0 33 16,13-6 28-16,6-2-149 16,15-6-144-16,10-5-87 15,2 3-82-15,7-6-101 0,-1-1-154 16,-6 5-160-16,-14 5-86 15,-6 2-39-15,-13 1 11 16,-6 2 55-16</inkml:trace>
  <inkml:trace contextRef="#ctx0" brushRef="#br0" timeOffset="74498.7819">7864 5220 310 0,'0'11'415'0,"0"3"60"16,0 5 20-16,-6 0-84 16,6 6-97-16,6-4-65 0,14 2-49 15,6 0-35-15,7-3-29 16,6-1-16-16,6 0-11 16,13-2-7-16,-5 6-4 15,12-5-7-15,0 4-1 16,-6-3 6-16,-7-1 16 0,-6 3 10 15,-7 2 10-15,-20-5 4 16,-6 4-1-16,-19-4-12 16,-7 1-20-16,-20 2-22 15,1-2-21-15,-14-4-29 16,0-5-65-16,-6 2-103 0,7-8-113 16,-8-8-160-16,1-3-232 15,1-8-115-15,-8-4-18 16,6-6 58-16,1-5 90 15,7-2 145-15</inkml:trace>
  <inkml:trace contextRef="#ctx0" brushRef="#br0" timeOffset="74658.4831">7779 5418 312 0,'33'-26'387'0,"19"0"45"16,1-6-28-16,12 2-80 15,6-3-85-15,-6 0-83 16,1 4-85-16,-1-1-117 0,-14 9-154 15,2-1-138 1,-14 3-69-16,-6 5-38 0,-8 3 6 16,2 7 63-16</inkml:trace>
  <inkml:trace contextRef="#ctx0" brushRef="#br0" timeOffset="75431.5866">9396 5231 27 0,'33'-11'351'16,"-8"-3"66"-16,1-5 60 15,-12 2 1-15,-8-6-73 16,0 9-54-16,-12-5-29 15,0 4-28-15,-8 8-23 16,-5 0-16-16,5 2-25 0,-4 10-39 16,-2 2-32-16,13 4-31 15,7 7-30-15,19 4-34 16,7 0-19-16,21 8-10 16,4-1-13-16,15 4-12 15,-1 1-9-15,0-5-17 16,-13 3-16-16,-6-6-10 0,-8 3-3 15,-18-7 1-15,-7-1 5 16,-19-1 14-16,-1-6 14 16,-13-2 8-16,-5-9 4 15,-1 0-3-15,0-9-11 16,0-6-13-16,13-2-23 0,13-8-29 16,6-5-26-16,20-5-20 15,0-5-4-15,20-3 2 16,-1-1 17-16,1-2 28 15,-1-6 22-15,1 6 23 16,-13-1 22-16,-7 3 29 16,-6 8 27-16,-14 4 25 0,-6 7 15 15,-6 4 7-15,-2 7 1 16,-4 3-19-16,-2 6-23 16,8 8-20-16,12 5-12 15,14 8-8-15,6 6-5 16,13 4 1-16,1 8-2 15,5 3-3-15,1 1-3 0,-7-5-2 16,-6 1 1-16,-7-4 3 16,-7-1 6-16,-19-6 11 15,-13 1 18-15,-7-5 19 16,-19-8 11-16,1 1 7 16,-15-12-4-16,8-3-24 0,5-11-51 15,14-10-60-15,13-12-57 16,26-12-54-16,13-6-47 15,20 1-30-15,13-6-13 16,-8 1-18-16,8 3-51 16,-13 5-69-16,-13 3-63 15,-13 12-7-15,-14 3 18 0,-20 6 44 16</inkml:trace>
  <inkml:trace contextRef="#ctx0" brushRef="#br0" timeOffset="75939.3136">6581 5312 284 0,'-33'-12'348'0,"7"3"18"15,0 1-32-15,6-1-43 16,1 9-64-16,6 5-40 16,0 7-17-16,13 5 7 15,6 16 24-15,7 7 25 0,7 15 10 16,19 11-7-16,7 7-25 16,-1 4-34-16,7 4-42 15,1-1-42-15,-8-7-26 0,-5 2-21 16,-8-14-10-16,-6-6-25 15,-13-4-40-15,-1-10-55 16,-4-15-85-16,-16-4-133 16,8-11-191-16,-12-15-102 15,-1-11-28-15,0-14 17 0,-20-11 61 16,1-16 123-16</inkml:trace>
  <inkml:trace contextRef="#ctx0" brushRef="#br0" timeOffset="77013.8317">6405 5213 12 0,'97'-34'266'0,"27"-2"56"16,26 0-7-16,26-8-26 15,33-4-32-15,26-3-47 16,25-4-62-16,-6 3-52 0,6 2-38 16,-25 9-21-16,-7 5-17 15,-13 2-11-15,-19 9-8 16,-14 3-3-16,-12 3-6 16,-7 5 1-16,-20-1-4 15,0 4 4-15,-12 3-9 16,-15-2-6-16,-5-1 5 0,-6 3 3 15,-21 1 17-15,-12-1 11 16,0 1 20-16,-20 4 10 16,1-1 7-16,-8 1 0 15,-6 3-9-15,7 3-6 16,-1 1 0-16,1 4 2 0,-1 2 9 16,1 5 10-16,-1 6 12 15,1 1 3-15,-1 4 2 16,8 3 0-16,-7 8-9 15,-1-3-8-15,1 6-5 16,6 3 0-16,6 1-2 0,-5 8-1 16,5 3 4-16,-5 3 4 15,4 5 8-15,-10-5 12 16,-1 5 11-16,-14-9 7 16,1 6 7-16,-14-10 4 15,-6 1-3-15,-6-2-12 0,-7-9-6 16,-7 0-7-16,1-4-8 15,-1-2-10-15,-6-5-8 16,-1-3-5-16,-4-1-10 16,4-4-4-16,-5-1-8 15,-13-3-3-15,-1-2-3 16,-7 4-5-16,-5-8-1 16,-14 3-5-16,-6-3-4 0,-13 1-2 15,-7-2-5-15,-13 5-2 16,-13-1-2-16,-19 1 0 15,-6 4 1-15,-14-1 3 16,-6 4 2-16,-14 3 4 0,0 1 5 16,1 0 0-1,-7-1 0-15,0 4-2 0,7-2-1 16,-7-6 0-16,6 4-1 16,-6 2-1-16,-6-6 1 15,6 6-3-15,0-6-2 16,14 4-2-16,4-2-2 15,16 0-3-15,5-2 1 16,13 1 1-16,13-4 3 16,19 0 1-16,15-7 1 0,12 0 3 15,6 1 3-15,13-9-1 16,1 4 1-16,5-7-4 16,8 4-2-16,6-4-2 15,-7 3-5-15,14-3 2 0,-7 0 4 16,6 0 4-16,7 0 4 15,-7 0 3-15,14 0 2 16,-7 0 1-16,6 0-5 16,1 0-2-16,0 0-3 0,6 0-3 15,-7 0 0-15,7 0-4 16,0 0-3-16,0 0-21 16,0 0-28-16,0 0-41 0,0-3-53 15,13 3-82-15,0-4-182 16,6-3-166-16,1-5-67 15,6-5-13-15,7-2 25 16,-1-6 70-16</inkml:trace>
  <inkml:trace contextRef="#ctx0" brushRef="#br0" timeOffset="78158.2165">14745 3037 49 0,'0'-18'275'16,"0"-1"31"-16,0 4 17 15,0 1 8-15,0 3-21 16,-6-3-35-16,6 2-49 0,0 5-38 16,0-1-42-1,0 5-38-15,6 3-1 0,1 3 6 16,5 12 10-16,15 3 22 15,5 12 35-15,8 3 37 16,11 14 8-16,14 4-6 16,14 7-14-16,6 5-29 15,12 0-31-15,1 3-39 0,7-4-35 16,5-3-21-16,-5-4-18 16,-2-1-14-16,-5-6-45 15,-13-8-64-15,0 1-73 16,-14-8-85-16,1-8-104 15,-7-6-160-15,0-8-125 0,-6-8-31 16,-6-6 28-16,-2-12 57 16,1-14 90-16</inkml:trace>
  <inkml:trace contextRef="#ctx0" brushRef="#br0" timeOffset="78831.5556">17833 2487 294 0,'-12'19'359'0,"-8"2"21"15,-5 8 7-15,-9 12-14 16,-5 7-45-16,-13 11-37 16,0 3-18-16,-6 7-18 15,-7 5-25-15,-8 2-22 0,2 1-18 16,0 3-23-16,-2-3-34 15,2-4-23-15,6-2-11 16,6-2-6-16,1-6-4 16,5-8-7-16,8 0-5 15,5-8-13-15,8-3-13 16,6-7-15-16,0-4-15 0,13-8-7 16,0-6-6-16,0-1 0 15,6-3 0-15,1-4-1 16,-8-5 0-16,8 2-3 15,0-4 0-15,0-1-3 16,-1-3 2-16,0 5 1 16,1-5-4-16,-1 3 4 0,1-3-1 15,6 0-3-15,-6 0 0 16,-2 0-2-16,8 0 3 16,0 0 0-16,-6 0-2 15,6 0 0-15,-6 0 1 16,6 0 0-16,-6 0-3 15,-2 0-19-15,8 0-26 0,-6 0-38 16,0-3-48-16,-1 3-58 16,7 0-68-16,-6-5-86 15,-1 2-157-15,0-5-106 16,1 2-25-16,0-2 16 16,0-3 49-16,-8 0 93 15</inkml:trace>
  <inkml:trace contextRef="#ctx0" brushRef="#br0" timeOffset="81351.2782">14693 4807 287 0,'-13'10'384'15,"-6"-6"61"-15,-1-1-6 16,-7 1-29-16,2 0-50 15,-1-4-30-15,0-4-30 16,0 0-37-16,6-3-36 16,1-1-42-16,11-2-38 15,2-5-46-15,20 1-34 0,-2-5-25 16,15 2-16-16,11-2-11 16,2 4-8-16,-1 1-4 15,13 2-1-15,-6 5 0 16,6 7-5-16,-7 4 1 0,1 3 0 15,-13 8-1-15,-13 7-1 16,-14 11 3-16,-20 3 6 16,-12 8 11-16,-13 4 24 15,-13 0 32-15,0 3 30 16,-13-8 26-16,13 2 18 16,6-9 2-16,7-7-10 0,7-3-21 15,5-8-25-15,21-3-24 16,6-3-19-16,26-5-12 15,7-12-9-15,26-1-8 16,12-5-5-16,7-3-13 16,7-2-35-16,-1-2-57 15,1-1-82-15,-13 1-106 16,0-3-145-16,-7 6-218 0,-6-4-113 16,-7 1-22-16,-20-1 40 15,-5 1 82-15,-15 0 133 16</inkml:trace>
  <inkml:trace contextRef="#ctx0" brushRef="#br0" timeOffset="81775.0141">15494 4722 152 0,'20'-26'433'16,"0"4"62"-16,12 0 45 15,-5 0-6-15,-1 5-181 0,-1 2-106 16,1 7-67-16,0 4-48 15,1 8-33-15,-1 4-20 16,-14 10-5-16,-12 4-10 16,0 7-8-16,-6 4-11 15,-6 1-10-15,-2-2-12 16,1 1-8-16,7-4-3 16,6-2-5-16,0-6-2 0,19 1-1 15,1-4-3-15,6-4-1 16,13 1 0-16,6-3 0 15,1-2 1-15,-1 5 1 16,-5-4 13-16,-7 3 15 16,-7 1 24-16,-14 0 19 15,-12 3 17-15,-12-3 8 0,-8 3 1 16,-13 1-11-16,1-1-22 16,-7-4-19-16,6-3-32 15,0 1-64-15,8-9-98 16,5-6-135-16,14-1-214 15,12-11-140-15,6-7-61 16,8-4 14-16,13-3 66 16,-1-3 117-16</inkml:trace>
  <inkml:trace contextRef="#ctx0" brushRef="#br0" timeOffset="82199.8331">16993 4513 266 0,'65'-25'440'0,"-6"6"59"15,-6 1 43-15,-2 7-78 16,-5 0-147-16,-13 3-80 0,-1 8-54 16,1 4-40-16,-7 11-25 15,-14-1-11-15,2 12-8 16,-8 0-16-16,-6 6-20 15,7 2-17-15,6-2-15 16,0-2-13-16,13-5-10 16,0 2-5-16,13-6 2 0,0-6-2 15,-7 3 0-15,1-3 3 16,-7 0 8-16,-12-1 18 16,-14 1 21-16,-14 3 17 15,-12 1 9-15,-13 2 4 0,-6 6-5 16,-7-6-18-16,-1-2-21 15,8-1-25-15,5-3-64 16,8-8-79-16,13-7-96 16,12-4-119-16,20-11-173 15,0-6-114-15,19-12-18 16,2-1 41-16,-2-10 72 0,13 1 109 16</inkml:trace>
  <inkml:trace contextRef="#ctx0" brushRef="#br0" timeOffset="82466.8945">17691 4561 244 0,'26'-11'395'0,"-7"-1"72"16,1 12 69-16,6 4-64 16,6 4-56-16,1 7-15 15,12 2-24-15,1 2-27 0,13-1-32 16,0 5-28-16,-1-2-34 16,1 4-34-16,-8-2-24 15,-11 2-13-15,-7-2-17 16,-21 2-17-16,-5-2-21 0,-14 2-24 15,-5-2-24 1,-15-6-33-16,1 2-49 0,-13-5-76 16,0 1-117-16,0-11-142 15,0-4-179-15,7-8-246 16,-7-7-111-16,5-10-11 16,-5-1 69-16,-13-7 117 0,1 4 165 15</inkml:trace>
  <inkml:trace contextRef="#ctx0" brushRef="#br0" timeOffset="82645.6308">17651 4590 121 0,'59'-33'375'0,"25"0"61"15,28-3 45-15,5-9-64 16,7 5-101-16,-1 0-90 0,-19 2-75 16,-5 6-63-16,-22 6-64 15,-12 1-66-15,-18 7-87 16,-29 7-135-16,-18 3-125 15,-25 8-63-15,-27 0-13 16,-20 8 21-16,-20 3 69 0</inkml:trace>
  <inkml:trace contextRef="#ctx0" brushRef="#br0" timeOffset="83151.6399">13898 4667 20 0,'-13'-18'305'0,"0"3"54"16,7 0 33-16,-8 0-38 15,2 9-57-15,5 1-60 16,0 10-46-16,1 6-30 0,6 7-21 15,0 14 13-15,20 12 27 16,-1 12 23-16,7 13 21 16,13 12 9-16,0 7-6 15,6 7-30-15,2-3-38 16,-1-5-43-16,-1-6-42 0,-6-8-31 16,0-14-26-16,-13-8-40 15,0-11-64-15,-6-15-104 16,0-5-162-16,-8-17-209 15,1-10-104-15,-13-11-30 16,-7-16 25-16,-19-5 87 0,-6-13 154 16</inkml:trace>
  <inkml:trace contextRef="#ctx0" brushRef="#br0" timeOffset="83868.6566">13878 4696 270 0,'73'-29'343'16,"43"0"56"-16,48-5-41 15,44-9-47-15,40-1-27 16,32-7-57-16,32-1-56 16,14 1-56-16,7-1-43 0,-7 1-33 15,-14 0-25-15,-26 8-11 16,-18-2-5-16,-33 9-4 15,-27 3 1-15,-32 3 1 16,-19 8 4-16,-34 1-2 16,-19 6 1-16,-19 4 3 15,-13 7 7-15,-14 0 12 0,-5 8 12 16,-15 0 9-16,-11 7 7 16,-1-1 2-16,0 5 0 15,0 0-8-15,0 3-7 16,7-3-11-16,-1 7-5 15,1-4-3-15,6 8 3 0,-7 0 5 16,8 3 6-16,-8 8 9 16,1-1 3-16,-1 8 3 15,1 4-6-15,0 7-4 16,5 3-8-16,2 1-8 16,-1 7 4-16,-13-4 10 15,-7 3 15-15,1 2 19 0,-20-5 26 16,-13-3 29-16,-7-5 20 15,-12-6 6-15,-14 0-2 16,-13-4-10-16,-12-7-23 16,-14-1-27-16,-13-3-25 15,-19 0-23-15,-13-4-16 0,-20 1-7 16,-6-1-5-16,-20 1-5 16,-7-5-1-16,-12 1 0 15,-14 0 2-15,1-5-4 16,-7 4 2-16,-7 2 6 15,0-5-2-15,7 4 1 16,7-5 1-16,13 2-3 16,6-6 0-16,26 5-5 0,6-7 0 15,27-1-22-15,7-2-48 16,24-1-67-16,15-8-84 16,12-3-113-16,13 0-191 15,20-3-140-15,7-8-42 0,12-4 24 16,7-3 60-16,20-7 98 15</inkml:trace>
  <inkml:trace contextRef="#ctx0" brushRef="#br0" timeOffset="84797.5924">21672 2539 64 0,'0'-4'299'0,"6"0"60"16,0 4-4-16,2-4-27 15,-2 4-22-15,0 0-42 0,7 0-47 16,7 4-33-16,0 4-13 15,19 7-3-15,13 2-1 16,19 9 10-16,20 7 5 16,14 7 1-16,5 8-3 15,8 3-9-15,-7 1-17 0,-1-2-30 16,1-2-29-16,-7 0-21 16,1-8-26-16,-8-3-20 15,-5-4-25-15,-14-4-43 16,-7-7-51-16,-12 1-65 15,-6-9-70-15,-15-3-100 16,-5 1-163-16,-7-9-104 16,-6-3-26-16,-7-8 20 0,-7-10 50 15,-6-1 87-15</inkml:trace>
  <inkml:trace contextRef="#ctx0" brushRef="#br0" timeOffset="85407.7131">24630 2132 58 0,'0'3'306'0,"-13"9"61"0,-7-2 13 15,-6 9-8-15,-7 3-28 16,-5 3-35-16,-8 8-28 15,-6 8-14-15,-13 3-11 0,0 4-5 16,-7 6-1-16,-6 1-17 16,6 3-24-16,-6 5-30 15,-7-5-31-15,14 5-32 16,-8-5-30-16,8-2-21 16,5-1-13-16,1-8-8 0,0 1-8 15,13 0-9-15,0-12-3 16,12 1-7-16,8-5-8 15,-1-6-2-15,7 0-5 16,7-11 0-16,6 3-2 16,0-7 3-16,-1-1 5 15,2-1-4-15,5-6-10 16,-6 0-17-16,0 1-19 0,7-4-29 16,-8 0-42-16,2 0-48 15,-8-4-38-15,7 4-35 16,0-6-40-16,6 1-63 15,1 1-142-15,6-3-82 0,0-3-18 16,0 2 14-16,-6-3 40 16,6 1 83-16</inkml:trace>
  <inkml:trace contextRef="#ctx0" brushRef="#br0" timeOffset="88399.5947">14856 1835 38 0,'7'-7'277'15,"-1"-4"59"-15,-6 3-6 16,6-3-16-16,-6 5-21 0,-6-2-44 15,6-3-48-15,-6 3-43 16,6-2-29-16,0 3-20 16,0-5-13-16,0 5-10 0,0-3-3 15,0 1-7-15,0 2-5 16,0 0-13-16,0 7-8 16,0 0 0-16,0 4 6 0,0 3 16 15,0 7 21-15,-7 9 22 16,0-2 16-16,1 8 11 0,-7 5 3 15,6 2-10-15,-6 5-21 16,7 3-16-16,-7-5-14 16,0 7-13-16,7-7-17 15,-8-3-10-15,-5 2-6 0,6-1-3 16,-7-5-7-16,1 1-6 16,-1-6-8-16,7-6-7 15,7-4 0-15,-1-1-5 16,7-2-2-16,7-7 0 0,12-3 3 15,27 1 5-15,5-10 0 16,28-6 4-16,6 1 0 16,12-5-2-16,7-3-2 15,-5-1-3-15,-2 1-5 0,1 3-17 16,-20 0-22-16,-6 4-28 16,-14 1-34-16,-12-2-42 15,-13 5-39-15,-8 4-38 0,-5-4-41 16,-14 3-54-16,-6 4-95 15,-18 0-113-15,-9-4-40 16,-12 4 9-16,-13-7 38 0,-13-1 70 16</inkml:trace>
  <inkml:trace contextRef="#ctx0" brushRef="#br0" timeOffset="88881.4647">14634 1886 12 0,'-20'-10'225'0,"8"1"32"16,-1 3-13-16,6-5-12 16,1 3-17-16,6 1-19 0,0 0-11 15,0 0-18-15,0-1-24 16,0 4-25-16,6 1-24 15,-6-5-16-15,14 8-14 0,-8 0 0 16,6 0 9-16,8 8 17 16,7-1 17-16,5 8 16 15,7 7 17-15,1 4 22 0,5 7 20 16,1 3 2-16,5 11-1 16,2 1-5-16,5 11-8 15,1-1-18-15,-6 1-25 0,-2 3-17 16,-5 1-14-1,-7-8-11-15,0 0-11 16,-7-8-14-16,-6-6-13 0,-6-4-8 16,-7-8-11-16,7-7-7 15,-14-4-6-15,0-3-2 16,2-5-26-16,-8-3-58 16,0-3-78-16,-8-4-98 0,8-4-125 15,-6 1-185-15,6-4-129 16,-6 0-21-16,6-5 36 15,0 1 72-15,12 1 111 16</inkml:trace>
  <inkml:trace contextRef="#ctx0" brushRef="#br0" timeOffset="90083.639">18094 4392 91 0,'14'-7'285'0,"-1"0"44"0,-1 0 1 15,2 3-15-15,-8-4-21 16,7 1-28-16,0 0-32 16,-6 4-32-16,-1-6-34 15,-6 6-32-15,7 3-35 0,-7 0-29 16,0 0-13-16,0 7-5 15,-7 4 1-15,-6 4 14 16,0 7 22-16,-13 7 23 16,0 3 15-16,0 10 12 15,-6-2 13-15,-1 7 2 16,7 1-10-16,0 0-12 16,-1-4-16-16,1 0-21 0,7-4-22 15,6-7-20-15,6-4-14 16,-5-6-13-16,4-2-10 15,8-6-5-15,0-5-4 16,0-2-2-16,8-1-1 16,4-7-3-16,15-3 0 15,5-9-2-15,7 6 0 0,20-9 1 16,6-3-4-16,13 3 2 16,7-4 1-16,-1-2-2 15,7 2-2-15,-6 1-12 16,6-1-19-16,-12 2-30 15,-8 2-41-15,-6 1-46 0,0-2-46 16,-18 5-33 0,-2 0-31-16,-19 1-39 0,-6 2-65 15,-14 1-71-15,-6-1-73 16,-19 4-19-16,-14-3 18 16,-12 4 50-16,-2-4 96 15</inkml:trace>
  <inkml:trace contextRef="#ctx0" brushRef="#br0" timeOffset="90583.3673">18042 4436 164 0,'-19'-7'276'0,"5"-1"11"16,-4 1-27-16,10 0-34 16,2 0-38-16,6-1-40 0,0 1-30 15,6 0-22-15,2 3-12 16,-8-3-6-16,6 3-7 16,6 0-4-16,-12 4 0 15,8 0 3-15,-2 0 6 0,7 4 9 16,-7 7 16-16,8 0 27 15,4 11 27-15,2 3 31 16,0 9 18-16,6 6 8 16,0 4 0-16,7 4-13 15,0 3-13-15,-1-4-20 0,1 8-17 16,5 1-16-16,-5-2-18 16,0 1-20-16,-7-7-25 15,-6 3-21-15,-1-7-19 16,0-8-10-16,-6-3-8 15,-6-3-2-15,6-9-7 16,-7-1-11-16,-6-6-39 16,-6-3-74-16,6-7-82 0,-6-1-115 15,-1-6-196-15,0-9-161 16,1 2-54-16,6-9 25 16,-13 4 58-16,7-7 100 15</inkml:trace>
  <inkml:trace contextRef="#ctx0" brushRef="#br0" timeOffset="91968.989">21151 4323 221 0,'-7'-15'423'0,"0"7"66"0,-6-3 52 15,0 11-54-15,-20 4-53 16,1 11-27-16,-1 7-20 16,-5 7-23-16,5 12-21 15,13 2-40-15,14 9-67 16,12-1-68-16,14 1-58 15,13-1-41-15,5-12-25 0,2-2-16 16,5-7-8-16,1-8-4 16,-1-11-4-16,8-7-5 15,-14-8-6-15,0-7-4 16,-7-3-6-16,-12-6-4 16,-7-1-2-16,-20 2 1 0,-5 4 0 15,-15 1 0-15,-5 3 2 16,-14 7 0-16,-13 8 2 15,1 4 1-15,0 3 0 16,5 0-13-16,14 3-42 16,7 1-64-16,6-1-78 15,18-7-88-15,16 1-109 0,4-4-174 16,21-8-102-16,13-7-11 16,5-4 37-16,-5-7 63 15,7-7 100-15</inkml:trace>
  <inkml:trace contextRef="#ctx0" brushRef="#br0" timeOffset="92313.0093">21443 4429 157 0,'14'-8'371'0,"5"1"47"16,14-4 38-16,6 4-61 16,13-4-118-16,6 0-76 15,8-4-53-15,-1 4-37 0,0-4-26 16,-6 5-11-16,-7-2 8 15,-19 5 19-15,-1 3 23 16,-19 0 14-16,7 1 13 16,-14 6 25-16,0 5 16 15,1 4 10-15,-7 5 5 0,0 6 10 16,0 6 1-16,7 7-21 16,-1 1-36-16,1 4-35 15,6-4-32-15,0 2-32 16,-7 2-39-16,0-5-67 15,2 0-93-15,-2-6-111 0,0 0-122 16,-6-8-145-16,7-4-178 16,-14-3-64-16,1-9 26 15,-14-6 73-15,1-2 102 16,-7-13 135-16</inkml:trace>
  <inkml:trace contextRef="#ctx0" brushRef="#br0" timeOffset="92479.8112">21828 4674 275 0,'-13'0'442'16,"0"-3"42"-16,19-1 27 16,14 0-97-16,19-7-138 15,13-3-102-15,27-1-95 16,5-7-97-16,7 3-137 0,8-2-174 16,-16 2-104-16,-4 1-52 15,-8-4-6-15,-12 8 39 16</inkml:trace>
  <inkml:trace contextRef="#ctx0" brushRef="#br0" timeOffset="93197.5559">23594 4308 342 0,'13'-12'413'16,"-6"-2"62"-16,-7-1 19 0,0 1-47 16,-14-1-44-16,-5 4-37 15,-1 5-30-15,1 1-27 16,-7 5-35-16,0 5-42 15,6 5-37-15,14 9-36 0,6 2-30 16,12 8-32-16,8 4-25 16,13 5-23-16,-1 1-21 15,1-3-13-15,-1 1-7 16,-12-3-3-16,0-5-3 16,-20-3 1-16,-7 0 4 15,-12-5 5-15,-7-6 4 0,-13 0 1 16,6-7-1-16,0-6-11 15,8-4-34-15,11-10-56 16,14-10-78-16,14-3-79 16,18-6-64-16,13-5-40 15,8 4-2-15,-1-4 35 0,-7 2 66 16,-6 5 77-16,-13 7 85 16,0 0 75-16,-12 3 61 15,-1 7 46-15,-7 3 31 16,0-3 15-16,1 8-6 15,0-3-15-15,-1 0-23 0,7 3-21 16,7-3-9-16,6-1-5 16,0 1 1-16,13 4 7 15,-7-1 27-15,7 4 36 16,1 4 30-16,5 3 28 16,1 11 19-16,-1 0 10 0,1 7-17 15,-1 6-35-15,-5 1-37 16,-7 5-39-16,-1-4-32 15,-13 4-59-15,-5-1-78 16,-8-6-110-16,-12 2-126 16,-8-6-137-16,-5-3-187 15,-13-8-136-15,-8-5-24 0,1-3 55 16,-13-10 94-16,0-5 119 16</inkml:trace>
  <inkml:trace contextRef="#ctx0" brushRef="#br0" timeOffset="93355.2554">23932 4590 73 0,'-12'-15'373'0,"18"5"62"16,20-5 39-16,20-4-1 0,26-3-149 16,19-4-111-16,0-3-73 15,7 4-65-15,-7-1-80 16,-13 4-105-16,-13 4-150 16,-12 0-125-16,-28 3-66 15,-11 4-22-15,-28 0 20 0,-25 7 70 16</inkml:trace>
  <inkml:trace contextRef="#ctx0" brushRef="#br0" timeOffset="93901.4825">20140 4246 131 0,'-13'-8'202'0,"7"1"20"16,-8 7 32-16,14 4 31 0,8 3 21 15,4 11 17-15,15 11 25 16,5 15 10-16,13 8-15 16,14 9-23-16,0 14-29 15,13 2-44-15,-7 7-52 16,0-7-42-16,-6 0-43 16,-7-8-33-16,-7-3-34 0,-12-8-58 15,-7-7-75-15,0-10-77 16,-13-8-124-16,0-11-195 15,0-11-138-15,-13-11-37 16,6-11 22-16,2-15 49 16,-16-10 108-16</inkml:trace>
  <inkml:trace contextRef="#ctx0" brushRef="#br0" timeOffset="94813.741">20531 4388 104 0,'72'-21'342'15,"38"-1"63"-15,34-7 38 16,52-8-41-16,38-11-51 16,40 0-62-16,13-6-57 0,5 2-56 15,-11 8-53-15,-7 0-39 16,-20 8-35-16,-19 7-27 15,-14 2-21-15,-12 2-10 16,-27 7-4-16,-19 3-3 16,-20 0 1-16,-19 4 3 15,-19 0 9-15,-14 4 7 0,-26 0 3 16,-6 3 5-16,-14 0 7 16,-6 0 1-16,-7 4 6 15,-6 0 0-15,1 4 2 16,-8 0-1-16,0 0 4 15,1 3 7-15,0 0 4 0,-7 1 5 16,0 3-1-16,13 3 2 16,-7 1-4-16,1 3-7 15,7-3-2-15,-2 7-1 16,1 4 5-16,0 3 6 16,0 4 5-16,-6 4 8 15,-1 3 4-15,-5 4 2 0,5 0 1 16,-6 3-4-16,6 5-8 15,-5-1-11-15,6 0-10 16,-8 0-9-16,8-3-3 16,-7 3-5-16,-7-3 4 15,-6-4 7-15,0 4 10 0,-6-9 10 16,0-2-4-16,-14 1 1 16,7-6-3-16,-7-6-9 15,0-1-8-15,-5 1-9 16,-1-7 0-16,0 3-5 15,-1-5-5-15,-5-2 3 16,-7 4-4-16,-7-5-1 16,1-3-1-16,-8 0-1 0,-5 4-3 15,-14-8 1-15,0 5-7 16,-19-2-7-16,-7 1-10 16,-25 0-3-16,-15 3 0 15,-18 5-2-15,-19-1 6 16,-21 1 10-16,-6 3 7 0,-20-1 6 15,-5 6 0-15,-8-2 2 16,0 1 4-16,-6 0 9 16,13 3 22-16,13-7 23 15,13 3 17-15,26-6 9 16,20-2-1-16,26-5-5 0,19-5-21 16,19 4-21-16,27-7-18 15,7 3-10-15,11-2-10 16,9-3-24-16,11-2-38 15,9 0-47-15,4 0-61 16,14 0-81-16,7 0-117 16,6-2-191-16,7-3-103 0,-1-2-30 15,7-4 20-15,0-3 62 16,13-1 113-16</inkml:trace>
  <inkml:trace contextRef="#ctx0" brushRef="#br0" timeOffset="95938.44">28754 1898 17 0,'0'-8'256'0,"0"4"61"16,7 1 34-16,6 3-31 0,7 7-29 15,13 1-21-15,12 9-13 16,13 6-38-16,14 2-27 16,13 4-19-16,6 8-14 0,6-1-3 15,2 1-2-15,5 4-3 16,-7-4-11-16,2-1-16 16,-2-3-21-16,-5 0-24 0,-15-8-23 15,-4-2-20-15,-15-2-16 16,-6-2-15-16,-6-4-33 15,-14-1-48-15,1-7-53 16,-7 1-68-16,0-4-111 16,-7-4-154-16,1-8-89 15,-7 1-19-15,0-7 16 0,-7-1 48 16,1-4 100-16</inkml:trace>
  <inkml:trace contextRef="#ctx0" brushRef="#br0" timeOffset="96588.3372">31283 1777 122 0,'0'0'278'16,"-7"-4"19"-16,-6 4-8 16,0 4-28-16,-6-4-35 0,-1 3-43 15,1 5-35-15,-7-2-25 16,0 6-17-16,-7-1-6 15,1 0 0-15,-14 7 5 0,0 0 2 16,-6 4 3-16,0 5-4 16,-13-2-3-16,0 0-10 15,6 0-9-15,-12 6-13 0,-2-2-18 16,8 0-12-16,-6-4-13 16,-1 5-12-16,0-1-7 15,7 1-4-15,0-1-1 0,7-4 0 16,5 1 1-16,8 0-2 15,5-1 2-15,1-6 0 16,13 0-2-16,0-5-1 16,7-3 2-16,-1-4 2 15,0 4-1-15,8-8-1 0,-1 5 0 16,-1-4 0-16,8-1-3 16,-7 2 1-16,6-3-2 15,1 3 1-15,6-5 0 16,-6 2 0-16,6-2-3 15,-7 0-5-15,7 0-10 0,0 0-13 16,0 0-16-16,0 0-20 16,0 0-26-16,0 0-33 15,0 0-53-15,0 0-127 16,0 0-115-16,0-2-50 16,0-3-10-16,0-5 19 0,-7 2 52 15</inkml:trace>
  <inkml:trace contextRef="#ctx0" brushRef="#br0" timeOffset="98365.7261">26636 4682 186 0,'14'-8'370'0,"6"1"69"16,-1-3 23-16,-6-2-18 15,0 1-35-15,-13-4-25 16,0 0-19-16,-6 1-22 15,-8-1-25-15,-5 5-30 16,-7 2-36-16,-13 1-47 0,-1 3-43 16,-5 8-33-1,-7-1-29-15,7 9-22 0,5-2-17 16,14 8-10-16,7 5-12 16,25 3-10-16,14-1-8 15,13 8-4-15,18 1-4 16,1-2-3-16,7 1-3 0,-7 0 0 15,-6 0-1-15,-7-7 2 16,-12-1 0-16,-15-3 1 16,-18-3-1-16,-14-1-1 15,-19-4 1-15,-7-3-1 16,-13-4 1-16,-6-2-6 16,7-5-10-16,6-8-20 0,12-7-26 15,22-3-28-15,18-4-36 16,25-3-35-16,15-1-30 15,18-7-23-15,14 0-12 16,12 0-7-16,14-3 11 16,13-2 23-16,-7 1 31 15,7 1 36-15,-7 0 37 16,-13 2 36-16,-12 2 39 0,-21 6 41 16,-19 4 40-16,-13 3 32 15,-19 9 19-15,-7 0 15 16,-20 5 4-16,-13 5-7 15,-5 5-13-15,-1 5-14 16,0 0-13-16,-1 6-10 0,14 2-17 16,1 3-19-16,5-2-15 15,14-1-18-15,12 0-27 16,0 2-21-16,14-10-19 16,6-3-14-16,7-3-10 15,6 0 1-15,-7 0 14 16,1-4 13-16,-1 7 14 0,-6 1 18 15,0 6 20-15,1 11 18 16,-8 4 17-16,7 9 17 16,-13 2 8-16,6 0 2 15,-5-3-12-15,5-1-36 16,-12-3-78-16,-1-4-101 16,7-7-124-16,-13-4-198 0,6-2-146 15,2-9-51-15,-8-7 20 16,6-7 67-16,-6-9 104 15</inkml:trace>
  <inkml:trace contextRef="#ctx0" brushRef="#br0" timeOffset="99121.4004">28722 4572 184 0,'32'-15'401'16,"-5"0"66"-16,-14-3 53 15,0 0-56-15,-7 0-75 0,-12-1-59 16,-7 1-40-16,0-1-26 16,-7 8-33-16,-6 0-28 15,-6 4-26-15,-8 7-15 16,-5 7-22-16,-7 4-19 0,6 8-15 15,0 4-8-15,8 2-10 16,11 4-17-16,7 0-22 16,14 0-18-16,12-6-7 15,8-2-11-15,5-2-9 16,7-8-11-16,7-3-2 0,6-8-6 16,-6 0-5-16,6 0-1 15,-13 0 1-15,0 0 4 16,-1 0 3-16,-11 10 10 15,6 5 12-15,-1 6 14 16,-6 6 8-16,0 6 6 16,7-1 5-16,-7 5-6 15,0-4-18-15,0 0-46 16,-1-7-69-16,2-5-94 0,-1-2-118 16,0-5-168-16,13-6-190 15,0-5-71-15,0-6 7 16,6-5 60-16,1-10 98 15,7-4 157-15</inkml:trace>
  <inkml:trace contextRef="#ctx0" brushRef="#br0" timeOffset="99474.2203">29498 4546 411 0,'19'-29'519'16,"-12"0"77"-16,-21 10 72 0,2 8-72 15,-15 7-100 1,1 13-77-16,6 5-66 0,1 4-58 15,12 11-64-15,7 4-70 16,0 3-55-16,0 5-37 16,0-4-28-16,0 3-15 15,-19-8-6-15,-7 5-3 16,-13-8-3-16,7-2-3 0,-14-6-1 16,7-6-2-16,0-11-8 15,7-4-17-15,12-11-24 16,13-8-36-16,20-6-40 15,26-8-31-15,13-7-20 16,19-5-21-16,8 1-17 0,0 4-13 16,-2 0-5-16,-12 3-5 15,-6 8-17-15,-19 4-39 16,-15 6-93-16,-11 4-91 16,-28 7-32-16,-5 8-2 15,-27 0 22-15,-13 0 62 16</inkml:trace>
  <inkml:trace contextRef="#ctx0" brushRef="#br0" timeOffset="100012.3661">25946 4536 18 0,'-6'-15'283'0,"-7"3"45"15,6 5-10-15,-6 4-21 0,-6 3-21 16,5 3-42-16,8 12-21 15,6 10 3-15,0 15 16 16,13 12 20-16,6 10 6 16,8 19-5-16,11 3-29 15,8 4-36-15,0-3-41 0,0-9-40 16,-7-2-41-16,-7-16-35 16,1-7-64-16,-7-10-70 15,0-12-98-15,-13-7-180 16,-6-12-171-16,-7-10-80 15,-7-6-2-15,-6-20 35 0,0-10 78 16</inkml:trace>
  <inkml:trace contextRef="#ctx0" brushRef="#br0" timeOffset="100800.3441">26265 4436 229 0,'176'-33'354'0,"39"-3"23"16,33-8 11-16,33-4-10 16,25 0-49-16,0-4-70 15,0 6-59-15,-6 2-49 16,-34 4-50-16,-17 3-37 15,-28 8-32-15,-19 3-15 0,-26 4-12 16,-13 3-3-16,-20 4-1 16,-19 5-3-16,-13 3 3 15,-20 2 7-15,-13 5 6 16,-13 0 8-16,-6 0 12 16,-14 5 17-16,-5-2 12 15,-7 5 7-15,-7-2 5 0,-7 2 0 16,1-1-5-16,0 5-8 15,-8-2-7-15,-6 5-3 16,8 0-10-16,-1 2 1 16,-1 10 4-16,2-2 3 15,-2 5 1-15,2 2 3 16,-1 5 6-16,0-1-2 0,0 5 1 16,-1 3-2-16,-4 3-3 15,-2 5-6-15,0-4-5 16,-6 3-1-16,0-3-6 15,0 3 1-15,-6-3 3 16,-8-1 5-16,8-4-1 0,-6-1-2 16,-2-2-1-1,-5-3-8-15,-7-1-6 0,0-3-5 16,-13-4-1-16,-1-4-2 16,-11 2-5-16,-14-6-6 15,-8 1-14-15,2-4-9 16,-14 1-10-16,-6-5-12 0,-13 5-3 15,-7-4 3-15,-13-1 6 16,-13 1 3-16,-13 4 4 16,-19-2 10-16,-7 5 3 15,-13 1-1-15,-13 2-11 16,0-3 2-16,0 4 2 16,13-3 2-16,13-6 0 0,20 2-17 15,12-5-24-15,14 1-39 16,13-5-50-16,12-1-49 15,21-6-60-15,12 0-80 16,7 1-132-16,6-4-83 16,7 0-19-16,7 0 14 15,6-7 40-15,-1-1 92 0</inkml:trace>
  <inkml:trace contextRef="#ctx0" brushRef="#br0" timeOffset="102478.5281">27732 3587 85 0,'-7'-5'337'0,"7"3"53"16,-7 2 39-16,7-5-42 0,-6 1-70 16,6 1-57-16,0 3-50 15,6 0-48-15,1 0-36 16,13 3-16-16,0 1 1 16,18 8 0-16,7 6 20 15,14 1 30-15,6 2 16 16,7 4-1-16,0 1-21 0,13 0-18 15,-14-1-31-15,1 2-32 16,-7-6-25-16,-6 1-20 16,-14-8-31-16,-5 1-51 15,-1-3-58-15,-13-2-68 16,0-6-117-16,-7-1-182 16,-5-6-128-16,-8-9-34 0,0 2 14 15,1-9 42-15,0-2 105 16</inkml:trace>
  <inkml:trace contextRef="#ctx0" brushRef="#br0" timeOffset="102931.4815">28989 3326 14 0,'0'4'173'0,"0"4"47"16,-12 2 48-16,-2 1 31 15,-6 7 7-15,1 4-7 16,-13 4-25-16,-1 4-27 0,-7-1-35 15,2 4-30-15,-1 0-22 16,-7-1-21-16,1 2-14 16,6-1-15-16,-1-1-14 15,1 1-13-15,0-4-13 16,7-2-12-16,-1-2-8 0,7-3-14 16,0-4-8-16,6-3-7 15,7-5-7-15,0 2-14 16,0-4-27-16,7-1-29 15,-8-3-39-15,8-4-60 16,6 4-84-16,-6-4-141 0,6 0-105 16,-14-4-40-16,8 4 1 15,-7-8 38-15,7 5 74 16</inkml:trace>
  <inkml:trace contextRef="#ctx0" brushRef="#br0" timeOffset="104407.2882">25177 6067 136 0,'-6'-4'368'0,"-1"0"58"16,7 0 43-16,-6 1-47 15,0-1-78-15,-2 1-49 16,2-6-27-16,0 7-20 16,6 2-6-16,-7-4-6 15,0 0-10-15,7 4-13 16,-6 0-23-16,6 0-23 0,-6-4-27 16,6 4-31-16,0 0-25 15,0 0-19-15,0 0-13 16,0-3-8-16,0 3-7 15,0 0-1-15,0 0 2 16,6 0 3-16,-6 0 2 0,6-4 1 16,-6 4 4-16,7 0-2 15,6-4-6-15,1 0-7 16,5-3-9-16,7 4-8 16,0-4-7-16,7 3-3 15,12 0-6-15,-6 0 0 16,0 4-8-16,7 4-4 0,-13 4-2 15,-8-1 0-15,-5 7 4 16,-14 5 3-16,-12 6 5 16,-14 4 4-16,-12 5 2 15,-1-2 1-15,1-2-2 16,-1-1-2-16,7-4-9 0,7 2-23 16,12-10-13-1,7-2-13-15,7-1-10 0,6-2-8 16,13-1 4-16,6 0 20 15,1-3 9-15,-1-2 9 16,1 6 10-16,-7-5 8 16,0 4 7-16,-13 0 5 15,0-4 7-15,-19 8 3 0,-8-5 6 16,-4 7 4-16,-9-3 0 16,1 1-2-16,0-1-17 15,0 1-52-15,6-5-91 16,7-3-111-16,7-3-179 15,19 0-203-15,13-12-91 16,6-6-7-16,14-4 53 0,-1-8 93 16,-6 1 169-16</inkml:trace>
  <inkml:trace contextRef="#ctx0" brushRef="#br0" timeOffset="104745.3417">25777 6246 212 0,'32'-18'385'0,"1"-1"48"15,6-4 42-15,7 6-95 16,6-2-91-16,0 5-74 16,0 3-51-16,0 7-32 15,-7 4-25-15,-5 4-4 16,-7 11 11-16,-14 6 14 16,-19 9 15-16,0 3 13 0,-19 7 12 15,-8-3 4-15,-5 0-10 16,6-5-10-16,6-3-19 15,1-3-24-15,19-6-29 16,13-11-23-16,25-4-22 16,28-10-36-16,18-9-39 15,27-8-51-15,0-4-56 0,0-3-60 16,0 0-56-16,-20-1-48 16,-12 4-59-16,-14 5-86 15,-14-2-78-15,-11 9-15 16,-21-1 19-16,-6 5 49 15,-13 1 79-15</inkml:trace>
  <inkml:trace contextRef="#ctx0" brushRef="#br0" timeOffset="105149.9712">27582 5963 8 0,'19'-7'402'16,"-5"4"76"-16,-8 6 77 0,0 4 77 15,1 5-92-15,6 3-73 16,13 6-32-16,7 2-24 15,12 2-44-15,14 0-51 16,-1 4-55-16,1 1-59 0,0-1-50 16,-7-3-38-1,-7 0-14-15,-12-1-8 0,-27 1-11 16,-12 0-6-16,-13-3-6 16,-15-2-18-16,-4-3-58 15,-1-3-100-15,-7-4-142 16,1-8-158-16,-2-3-237 0,9-10-191 15,-1-9-62-15,6-3 26 16,7-12 104-16,-6 2 136 16</inkml:trace>
  <inkml:trace contextRef="#ctx0" brushRef="#br0" timeOffset="105345.0653">27582 6030 306 0,'6'-19'419'0,"7"1"65"16,7 0 24-16,12-1-90 15,7 1-96-15,7 0-68 16,6-4-63-16,0 3-61 16,13-3-61-16,-6 7-62 15,0-2-65-15,-7 2-94 16,-13 4-136-16,7 4-156 0,-14-4-66 16,1 3-10-16,6 5 25 15,-7 0 59-15</inkml:trace>
  <inkml:trace contextRef="#ctx0" brushRef="#br0" timeOffset="105595.7121">28566 5857 160 0,'38'41'425'16,"-5"3"74"-16,-1 4 54 0,-5-2-14 15,5-5-88-15,1-5-67 16,0-6-39-16,6-12-35 16,0-7-31-16,7-11-38 15,-7-6-51-15,-7-13-60 16,-6 0-61-16,-13-2-51 0,-19-9-42 15,-21 5-45-15,-5-5-41 16,-13 8-29-16,-14 0-20 16,0 5-23-16,-6 9-21 15,-7 1-21-15,1 7-43 16,6 7-113-16,-8 3-128 16,8 5-49-16,7-3 0 0,-7 2 29 15,12-3 68-15</inkml:trace>
  <inkml:trace contextRef="#ctx0" brushRef="#br0" timeOffset="106084.4687">24571 6121 258 0,'-19'-3'302'0,"5"3"17"16,2 3 1-16,12 8-14 0,6 11-11 16,8 8 0-16,11 18 0 15,8 7-15-15,12 7-29 16,-6 3-41-16,7 2-47 15,-7-5-46-15,0-1-38 16,-6-9-37-16,-14-4-45 0,1-7-55 16,-13-5-59-16,-1-11-82 15,-6-3-159-15,-6-7-146 16,-1-12-54-16,1-6 2 16,-14-15 31-16,0-8 66 15</inkml:trace>
  <inkml:trace contextRef="#ctx0" brushRef="#br0" timeOffset="107029.4166">24858 6074 113 0,'136'-22'289'15,"14"-8"45"-15,27 1-23 16,11-3-31-16,2 2-44 16,5 1-54-16,-6 3-59 15,0 4-54-15,0 0-32 0,0 3-17 16,0 5-15-16,-1-4 8 16,-5 7 13-16,-7-1 14 15,6 2 14-15,-5-2 12 16,-1 2 12-16,6-5-6 15,-6 0-8-15,7 1-10 0,-14-5-11 16,-6 5-3-16,-14-4-4 16,-5 3-4-16,-13-3-5 15,-21 6 3-15,-13-3 6 16,-5 5 5-16,-20-1 6 0,-13 3 5 16,-14 5 9-16,-6-1 3 15,-6 1 0-15,-8 3-6 16,1 3-7-16,-6 1-7 15,7-1-8-15,-15 5-5 16,8 3-3-16,-1-1 2 0,-5 5 11 16,-2-3 9-1,-5 6 14-15,0-3 8 0,-7 3 6 16,0 4 1-16,0-1-7 16,0 6-7-16,6-2-16 15,-6 1-9-15,13 7-12 16,0-4-5-16,6 8 4 0,-5-1 10 15,6 5 10-15,-1-1 12 16,-6 0 7-16,-6 1-3 16,5-1-5-16,-12 0-13 15,0-1-10-15,0 3-13 16,-6-2-5-16,-7-4-4 16,6 1-6-16,-6-4-2 15,-7-4 0-15,-6 1-1 0,1-4-3 16,-15-1 3-16,-5-6 0 15,-20 2-1-15,0 1-1 16,-26-3-4-16,-14-1-2 16,-12 3-3-16,-20 2 0 15,-19-1-3-15,-20-1-4 0,-13 5-1 16,-13 0-5-16,-13 4-2 16,-6-1 1-16,-2 4 3 15,2-1 4-15,12 1 3 16,7-3 9-16,20-4 2 15,7-4 0-15,11 0 2 0,8-5-1 16,0-2-2-16,12-1 0 16,0-2-2-16,14-1-5 15,7-3-13-15,5-5-18 16,14 5-21-16,7-5-25 16,6 1-20-16,12 0-22 15,0-1-14-15,14 4-26 16,14 1-44-16,11-4-61 0,14-1-120 15,26-3-116-15,26-3-46 16,14-9 4-16,31-2 44 16,20-12 76-16</inkml:trace>
  <inkml:trace contextRef="#ctx0" brushRef="#br0" timeOffset="107774.3114">31446 5557 156 0,'6'-3'403'0,"-6"6"60"16,0-3 59-16,6 7-11 15,-6 4-85-15,8 8-40 16,4 3-13-16,1 8-22 16,1-1-33-16,4 7-47 0,-4 1-54 15,-1-1-58-15,0 1-59 16,0-4-35-16,-7 4-25 16,1-4-42-16,-7-4-63 15,0-4-83-15,0-3-87 16,0-3-101-16,7-2-163 0,-1-8-152 15,0-6-43-15,14-6 24 16,0-8 61-16,5-8 82 16</inkml:trace>
  <inkml:trace contextRef="#ctx0" brushRef="#br0" timeOffset="108212.116">31941 5729 282 0,'0'-10'386'0,"0"-5"49"15,6 0 10-15,1 1-90 0,6-1-83 16,13 1-61-16,0-1-45 16,7 4-40-16,6-1-29 15,-1 4-27-15,9 6-20 16,-2 4-7-16,1 6-6 15,-14 4 11-15,-12 5 15 0,-7 6 13 16,-20 6 15-16,-6 1 11 16,-12 3 16-16,-8-1 5 15,0 1-3-15,-12-4 0 16,6 1-8-16,-1-8-13 16,7 0-21-16,15-4-18 0,-2-3-17 15,13-5-15-15,14-2-12 16,19-4-14-16,13-4-20 15,19-4-39-15,14-6-46 16,6-5-49-16,7-4-57 16,0 1-48-16,-7 0-48 15,-13 3-49-15,-7-4-73 0,-18 8-73 16,-15 1-12-16,-17-1 24 16,-8 3 45-16,-26 1 75 15</inkml:trace>
  <inkml:trace contextRef="#ctx0" brushRef="#br0" timeOffset="108655.4159">30755 5462 112 0,'-6'-8'346'15,"-7"4"47"-15,-1 4 40 16,-6 4-45-16,8 8-82 15,-8 6-46-15,14 8-8 0,6 6-4 16,6 12-1-16,8 7-18 16,4 8-22-16,16 0-22 15,-9 3-40-15,8 0-35 16,0 1-37-16,-8-5-18 16,2 1-18-16,-14-7-38 15,-7-9-54-15,1-2-63 0,-7-8-70 16,6-8-129-16,-6-10-195 15,7-8-92-15,-7-11-15 16,7-10 24-16,-7-11 47 16,6-9 120-16</inkml:trace>
  <inkml:trace contextRef="#ctx0" brushRef="#br0" timeOffset="109695.1416">30872 5532 60 0,'46'-11'291'0,"26"-8"67"0,13 1 1 16,18 0-33-16,27-5-19 15,14-2-31-15,19-1-53 16,13 0-51-16,14 1-29 16,-2-4-22-16,-5 0-17 15,-14 3-17-15,-13 4-17 0,-25 3-12 16,-21 4-12-16,-12 5-11 16,-26 3-8-16,-7-1-1 15,-13 4 1-15,-13 2 4 16,0 2 7-16,-13 2 6 15,0-2 11-15,-6 4 6 16,-1 4 2-16,-5-1 5 0,-2 1 0 16,-4-1-1-16,4 3-8 15,1 2-6-15,-6 2-3 16,6 1 0-16,-7 2 4 16,0 2 4-16,2 4 3 15,-2 2 1-15,0 0 8 0,0 1 9 16,2 7 0-16,-2 0 0 15,7 5-2-15,-7-2-1 16,8 7-11-16,-2-2-15 16,2 3-15-16,5-4-11 15,-6 4-10-15,0 0-9 16,7-4-1-16,-14 1-2 0,7-5 1 16,-13-3 2-16,7-4 4 15,-14 1 1-15,0-5-1 16,-5 1 0-16,-2 0 0 15,-5-4-1-15,-1-5-3 16,0 6 1-16,-5-5-1 16,-1-3-1-16,0-4-3 15,0 4 2-15,-13-7 3 0,6 2 0 16,-7 1-3-16,-11-3 1 16,-1 2 1-16,-7 1-2 15,-6-3-3-15,-6 2-1 16,-8 1-3-16,0 0-3 15,-12 0 0-15,0 1-4 16,-7-2-4-16,1-2-2 0,-8 3 3 16,8-1-4-16,-7 2 3 15,-1-1 1-15,7 0 2 16,7 3 3-16,0-6 2 16,13 3 8-16,0 0 4 0,6-4 3 15,14 0 4-15,5-3 4 16,1 4 1-16,7-5-8 15,-8 1-2-15,8 4-4 16,-1-6-1-16,7 3 0 16,0-2-1-16,6 1 2 15,8-4 0-15,-1 3 1 16,-1 1-2-16,8-4 0 0,6 0 0 16,-1 0 0-16,2 0 2 15,5 0-3-15,-13 0-6 16,8 0-16-16,5 0-22 15,-6 0-30-15,7 0-47 0,-1-4-63 16,0 4-79-16,1-3-140 16,12-4-190-16,1 0-84 15,-7-8-13-15,0 1 32 16,-7-3 71-16,-12 0 143 16</inkml:trace>
  <inkml:trace contextRef="#ctx0" brushRef="#br0" timeOffset="113370.1461">10008 6488 147 0,'0'0'300'0,"7"0"28"15,-7 3 7-15,0-3-12 16,0-3-27-16,-7 3-47 15,7-4-53-15,-7 1-47 0,1-2-33 16,-1 3-14-16,1-2-8 16,0 0 0-16,-1 0-5 15,7 4-5-15,-7-3-1 16,7 3-4-16,0-5-1 16,0 5-6-16,0 0-5 15,0-3 1-15,7 3-4 0,-7 0-11 16,7 3-9-16,-1 2-5 15,7 2 19-15,19 8 28 16,8 7 34-16,19 10 33 16,6 5 37-16,20 7 23 15,12 10-1-15,13 5-17 16,8 3-17-16,13 8-16 0,11 4-24 16,15 2-21-16,6 1-18 15,6 4-20-15,1-4-20 16,0 0-17-16,-8 0-12 15,-6-4-10-15,-12-3-6 16,-8-8-7-16,-12-7-23 16,-6-4-28-16,-14-10-33 15,-6-1-42-15,-7-11-53 0,-6 0-77 16,-14-3-63-16,-6-3-56 16,-12-6-66-16,-1-2-102 15,-19-3-124-15,-1-6-17 16,-13-10 32-16,1-6 58 0,-7-9 80 15</inkml:trace>
  <inkml:trace contextRef="#ctx0" brushRef="#br0" timeOffset="114480.0112">15534 5986 140 0,'0'-8'324'16,"0"8"41"-16,0 0-10 16,-14 0-46-16,2 0-53 15,-8 8-52-15,-13 3-28 0,1 3-13 16,-13 9 5-16,-8 2 10 16,-5 12 6-16,-7 3-2 15,-8 8-5-15,2 2-5 16,0 6-14-16,-8-1-14 0,8 3-16 15,-8-2-9-15,1-2-13 16,6 5-10-16,-5-4-6 16,-2 0-5-16,8 0-4 15,-8-1-6-15,8-2 3 16,-2 0-8-16,8-5-14 16,0-3-11-16,7-5-9 0,5-5-3 15,2 3-12-15,5-8-5 16,1 0-3-16,5-2-2 15,1-2 0-15,6 0-6 16,-5 1-5-16,-1-4-1 16,-1 1 1-16,1-2 0 15,0 1-1-15,7 0 0 16,6 0-1-16,-1 0-1 0,1-4-4 16,14-3-3-16,-15 2 1 15,14 3-2-15,0-6 6 16,0 5 0-16,0-1 5 15,0 0 0-15,0 0 1 0,7-4 2 16,-7 1-4-16,6 1 0 16,-6-5-4-16,-1 0 1 15,8-1-4-15,0 2 0 16,-7 2 0-16,6-3 2 16,1 0 4-16,-1 4 1 0,-5-8 1 15,4 4 0 1,2-4 5-16,0 0-1 0,6-2-2 15,-6 2 2-15,-2-4 0 16,2 5-1-16,0-1-3 16,-7 1 1-16,6-5-1 15,0 4 0-15,-5 0 1 16,4 1 2-16,2-4-1 0,0-1-2 16,0 1 1-16,6 0 0 15,0-4-1-15,-7 0 0 16,7 3 0-16,-7-3 4 15,7 0 2-15,-6 0-7 0,6 0-12 16,0 0-23-16,-7 0-31 16,1 0-40-16,0 0-51 15,-8 0-51-15,8-3-49 16,-8 3-65-16,2-4-143 16,-8-3-121-16,7-1-34 0,-7-3 9 15,8-7 37-15,-8 0 75 16</inkml:trace>
  <inkml:trace contextRef="#ctx0" brushRef="#br0" timeOffset="116396.4745">7519 9370 86 0,'-13'0'125'0,"6"0"17"16,1-2 24-16,-8 2 25 16,2 0 31-16,-8 0 19 15,1 0 7-15,5 0-4 0,-12 2-9 16,7-2-17-16,-1 0-15 15,1 0-16-15,-7 0-10 16,6 0-15-16,1 0-3 16,0 0 1-16,-1 0 4 15,0-2 5-15,7 2 5 16,1 0-1-16,-2-4-11 16,1 0-24-16,6 0-28 0,1-3-34 15,12-1-27-15,1 1-20 16,12-3-14-16,1-2-8 15,0 2-6-15,5-2 1 16,2 5-3-16,5 7-2 16,1 0-1-16,0 3 2 0,-8 13 1 15,1 1-4-15,-12 9 5 16,-14 4 0-16,0 2-2 16,-14 4-1-16,-4 6 1 15,-15-2 2-15,7-1 2 16,-7-1 8-16,7-5 5 15,6 0 3-15,0-7-2 16,14-9 3-16,0 3 0 16,18-11-4-16,8-1-1 15,19-4-2-15,13-8 0 16,7-4-1-16,6 1-18 0,0-3-31 16,7-2-52-16,0 1-68 15,-7-4-82-15,7 1-112 16,-13-1-151-16,-1 1-124 15,-6-4-34-15,-6 0 25 16,-7-1 61-16,-13-4 97 16</inkml:trace>
  <inkml:trace contextRef="#ctx0" brushRef="#br0" timeOffset="116801.2397">8067 9385 351 0,'-14'-17'441'16,"1"-6"64"-16,13 2 31 15,13-6-78-15,7 2-86 0,6 0-69 16,13 2-67-16,-7 5-54 16,14 3-51-16,-7 8-36 15,0 4-22-15,-6 10-5 16,-7 8 3-16,-13 2-1 16,-6 10 0-16,-7 2-7 0,0 3-11 15,0-1-17-15,6-2-12 16,-6-4-12-16,13-4-7 15,7 2-1-15,-1-5-3 16,0 1-1-16,8-4 1 16,-1-1 3-16,0 1-2 15,-6-1 8-15,-8-2 11 0,-5 2 18 16,-14 1 12-16,-5-1 8 16,-8 1 4-16,-6 0-6 15,0-1-10-15,-1-3-37 16,2 3-57-16,5-6-75 15,7-1-86-15,6-3-145 16,7-4-229-16,0 0-99 16,0-7-18-16,14-5 32 15,-1-5 64-15,6-10 134 16</inkml:trace>
  <inkml:trace contextRef="#ctx0" brushRef="#br0" timeOffset="117284.0072">9076 9118 290 0,'45'-15'380'16,"-11"1"24"-16,5 3 32 0,-7 7-111 15,-6 0-95-15,7 8-46 16,-7 7-16-16,-7 3-5 16,-5 9-15-16,-8 2-28 15,-6 4-24-15,6 1-21 16,1 3-20-16,0-4-19 16,5-4-11-16,15 1-10 0,-1-4-4 15,6-3-4-15,1-1-1 16,6-3-1-16,-7-4-1 15,-6-1 7-15,1 2 11 16,-15 2 15-16,-5-2 15 16,-7 5 14-16,-7-1 6 15,-12 2 1-15,-7-3-9 0,-6 2-14 16,-1-2-15-16,7-1-10 16,6-2-15-16,1-1-30 15,-1-8-44-15,8 1-54 16,4-8-65-16,8-3-78 15,0-3-108-15,8-5-96 16,4-4-56-16,1-6 2 0,-6 0 34 16,-1-4 63-16</inkml:trace>
  <inkml:trace contextRef="#ctx0" brushRef="#br0" timeOffset="117694.9272">9565 9210 244 0,'13'-7'336'0,"6"3"18"15,1 4-7-15,-1 4-6 16,7 3-24-16,1 1-59 16,-1-2-55-16,0 5-49 15,0 1-37-15,7-2-33 16,-1 1-26-16,1-3-20 0,-1-5-13 16,7-3-7-16,1-3-2 15,-1-5 9-15,-7-3 6 16,1-3 7-16,-1-5 5 15,-6 5 9-15,-6-5 20 16,-1 2 29-16,-5 1 32 0,-8 2 29 16,0 3 28-16,-6 4 15 15,7-1-5 1,-7 4-32-16,7 1-37 0,-7 3-33 16,6 7-28-16,7 8-19 15,1-1-12-15,-2 13-3 16,2-2-6-16,5 0-2 0,7 8-25 15,-6-4-62-15,-1 1-95 16,1-1-100-16,-1-6-120 16,0 2-196-16,1-4-135 15,-7-6-22-15,0-4 46 16,-6-3 77-16,5-13 105 16</inkml:trace>
  <inkml:trace contextRef="#ctx0" brushRef="#br0" timeOffset="118127.9753">11122 8990 166 0,'0'-4'479'16,"7"4"68"-16,-7 4 77 0,0-1 53 16,7 9-137-16,5 2-101 15,8 5-58-15,13-1-42 16,5 4-54-16,8-1-54 15,6 6-54-15,0-6-38 16,-6 6-18-16,-1-2-8 16,-6 0-4-16,-13 0-3 0,-6 2-8 15,-20-1-12-15,-6-1-16 16,-14-3-55-16,-12-1-93 16,-7-2-153-16,-1-4-180 15,1-8-264-15,-6-7-176 16,-1-7-57-16,1-12 23 0,-1-6 111 15,-7-8 158-15</inkml:trace>
  <inkml:trace contextRef="#ctx0" brushRef="#br0" timeOffset="118294.5798">10901 9114 330 0,'-13'-17'443'16,"13"-2"62"-16,13 1 47 0,19-8-116 15,7 0-127-15,13-4-99 16,1-2-99-16,12 3-115 15,-13 3-152-15,7 4-164 16,-14 0-131-16,-6 3-63 16,-6 9-6-16,-7 3 39 15,-13 3 95-15</inkml:trace>
  <inkml:trace contextRef="#ctx0" brushRef="#br0" timeOffset="118549.9012">11454 8847 105 0,'14'18'357'15,"-2"1"77"-15,15 3 66 16,-1 0-14-16,13-1-32 0,7 1-30 15,5 4-17 1,22-4-19-16,-2 4-21 0,7-4-33 16,0 3-44-16,-6-3-51 15,-7 4-44-15,-6-4-37 16,-7 0-26-16,-13 4-16 16,-20-4-16-16,-5 3-15 0,-28-3-16 15,-5 1-36-15,-7-1-66 16,-6-5-91-16,-14-2-126 15,0-7-133-15,-6-8-192 16,0-4-198-16,0-11-69 16,-7-6 17-16,7-10 82 15,-7-1 112-15,1-1 180 16</inkml:trace>
  <inkml:trace contextRef="#ctx0" brushRef="#br0" timeOffset="118715.6894">11559 9074 100 0,'-20'-25'379'0,"14"2"72"16,18-2 64-16,8 0 14 15,7-2-119-15,11-2-94 0,15 0-71 16,-1 3-64-16,7-3-65 16,-8 4-79-16,2 2-81 15,-14 2-97-15,-7 5-156 16,1 6-153-16,-14 3-83 16,1 3-23-16,-7 4 21 15,1 0 67-15</inkml:trace>
  <inkml:trace contextRef="#ctx0" brushRef="#br0" timeOffset="119483.0919">12797 8778 85 0,'19'-19'432'0,"-5"4"86"16,-2 1 87-16,-12 3 70 0,-6-1-109 16,-7 5-82-16,-6 4-49 15,-1 3-54-15,7 3-61 16,0 8-66-16,13 8-64 16,6-1-49-16,14 7-39 15,6 5-30-15,6-1-22 16,7 4-18-16,-6 0-9 0,-1-3-9 15,-12 3-3-15,-6-4 1 16,-14 5 2-16,-14-5 5 16,-6 0 6-16,-5-8 5 15,-7 2 6-15,-2-9-1 16,2-3-5-16,-1-4-21 16,7-7-36-16,7-3-47 0,13-12-53 15,6-3-53-15,19-5-47 16,7-6-24-16,13-3 6 15,0-5 24-15,6 0 38 16,-6-3 44-16,1-4 43 16,-1 4 38-16,-7-1 36 0,-5 5 39 15,-1 3 49-15,-14 3 45 16,2 5 38-16,-8 7 25 16,-6 3 1-16,0 4-16 15,0 3-30-15,0 12-30 16,7 4-23-16,6 6-13 15,6 4-3-15,14 8 2 0,6 3-2 16,0 8-5-16,6 0-7 16,1-5-7-16,0 5-6 15,-14 1-2-15,-6-6 5 16,-6-3 8-16,-14-3 9 16,-6-1 4-16,-6-2 4 15,-14-8-3-15,-6-5-8 0,1-3-12 16,-8-10-27-16,7-8-36 15,6-7-39-15,8-15-36 16,4-4-30-16,8-3-27 16,8-4-22-16,4 0-26 15,8 0-40-15,-7 4-49 0,7 3-66 16,-14 8-95-16,0 3-141 16,1 4-73-16,-14 7 6 15,-5 3 44-15,-15 6 73 16,1 3 114-16</inkml:trace>
  <inkml:trace contextRef="#ctx0" brushRef="#br0" timeOffset="121430.4042">13878 8216 120 0,'27'-10'347'0,"-15"3"46"16,-5 3 34-16,-7-4-60 15,-13 6-82-15,-6 2-57 16,-7 0-42-16,-14 0-32 15,-5 2-22-15,-20 2-27 16,-7 4-16-16,-12-1-14 16,-8 3-14-16,-19-2-11 0,-12 3-4 15,-15 0-7-15,-4 0-8 16,-15 1 2-16,-12-2 11 16,-1 5 14-16,-13-3 7 15,1 2 5-15,-1 3 13 16,-5 2 8-16,5-1 2 0,7 1-8 15,7-1-14 1,6 0-8-16,6 1-14 0,8-2-18 16,-1-5-19-16,0 3-9 15,1-5 2-15,-9 2 1 16,2-1-5-16,-13 0-1 16,6 0-2-16,-6 3 1 15,6 1-1-15,0-1-1 0,7 5 3 16,6-5-1-16,6 1 1 15,14-1-4-15,13 1 4 16,6 0-1-16,0-4 1 16,0 0 0-16,8 0 0 15,-9-4 0-15,1 5 0 16,1-5-4-16,-1 0-1 0,7 4 13 16,-1-3 3-16,14-2 5 15,0 3 1-15,13-6 6 16,0 0-1-16,6-3-8 15,14 4-4-15,-1-4-4 16,7-4-4-16,5 4-2 0,2 0-1 16,7 0-3-16,-2 0 0 15,1 0 1-15,0 4-1 16,7 0 0-16,-1-4 0 16,1 7-1-16,-1-3 0 15,-7 3 2-15,8 4 2 0,-1 0 0 16,1 4 0-16,6-5-1 15,13 5-2-15,-1 3 0 16,2 5 2-16,5-1-1 0,7 3 0 16,7 1 3-16,5 8-1 15,8 2-1-15,0 3 0 16,5 9 2-16,2 4 1 16,12-2-2-16,-13 6 3 15,13-1 1-15,-6-1 4 0,6 6 5 16,-7-6 1-16,1 1 4 15,7-3-1-15,-8-2 4 16,1-2-2-16,-1 0-4 16,1 0-2-16,5-4 0 15,-5 0 0-15,7-4-3 0,-1 0-9 16,-1-6-6-16,8-2-1 16,-7-2-3-16,0-5 1 15,0-3-7-15,1-3-6 16,-8-5-8-16,7 1-10 15,-7-5-8-15,15 2-11 16,-9-5 0-16,15-3 7 16,6-1 7-16,12 1 1 15,7-4-1-15,14 0 3 16,5-4 6-16,13-3 5 0,15 0 1 16,5-5 8-16,14-2 9 15,5-4 5-15,14-1-1 16,13-3 0-16,7-3 3 15,5-4 0-15,8-2-2 16,0 2 1-16,5-3 2 16,1-1 7-16,-7 4 4 15,1-4 2-15,-7 3 4 16,0 1 4-16,-13 4-4 0,0-1-3 16,-6 4-5-16,-8 1-1 15,1 1 0-15,-13-1-4 16,0 2 1-16,-13 4 0 15,-1-2 0-15,-12 2-1 16,-6 1 2-16,-7 2 5 16,-7-3-1-16,-13 5 0 15,0-2 3-15,-12 5-1 16,-2-3 0-16,-4 1-4 0,-8 2-1 16,-7 4 3-16,1-4-1 15,-8-1-1-15,2 4-2 16,-1-3 0-16,-7 4 3 15,1-2-2-15,-7 3-2 16,7-6 1-16,-7 4 0 16,0 1 2-16,1 3-6 0,-1-5 0 15,-1 2 0-15,-5-1 1 16,-1 4 3-16,8-2-4 16,-7-3 2-16,-1 2 4 15,-6-1 12-15,7-1 13 16,-8-1 4-16,-5-5 11 15,0-1 0-15,-1-2-3 0,-6-1-12 16,-6-6-8-16,-7-2-8 16,0-6-3-16,-7 0 0 15,-12-5 5-15,0-2 4 16,-1-1-3-16,-6 1 1 16,-1-5-1-16,8-2-1 0,-7-1-6 15,0-4-3-15,0 1-2 16,6-1-4-16,1 4-1 15,-1 1 0-15,8 2-2 16,-2 0-1-16,1 5 1 16,7-1 0-16,-1 8 2 15,0 0 2-15,7 0 8 0,-6 6 12 16,0 1 10-16,-1 8 13 16,7-2 5-16,-7 2 10 15,1 3 8-15,0 4 2 16,6 0-5-16,-7 0-3 15,0 3-3-15,7 0-12 0,0 0-14 16,-6 1-10-16,6-1-9 16,-7 4-7-16,7-4-5 15,-6 4-1-15,6-3-3 16,-6 3-6-16,6 0-5 16,-7 0-7-16,7 0-2 0,0 0-3 15,-7 3 2-15,7 1 1 16,-6-4-7-16,0 4-25 15,-2-4-52-15,2 0-79 16,0 0-166-16,-1-4-215 16,-6 0-103-16,-6 1-28 0,-7-5 23 15,-7-3 64-15,-6-3 158 16</inkml:trace>
  <inkml:trace contextRef="#ctx0" brushRef="#br0" timeOffset="130115.8677">22467 5322 148 0,'0'0'332'16,"0"0"52"-16,6 0 2 15,1-2-31-15,-7 2-49 16,6-4-52-16,-6 4-32 15,0-4-28-15,0 4-23 0,0 0-28 16,0-4-26-16,7 4-26 16,-1 4-22-16,14 0-3 15,6 2 4-15,7 1 23 16,18 13 37-16,15-3 39 16,12 9 29-16,7 3 9 0,12 4-7 15,1 4-12-15,6 4-31 16,0-4-30-16,1-1-28 15,-7 1-17-15,-1-4-15 16,-6-4-18-16,1 0-12 16,-7-7-12-16,-7 0-29 15,0 0-48-15,-13-8-64 16,-7 1-84-16,-5-3-94 0,-14-6-112 16,-7 2-188-16,-12-5-113 15,-14-6-20-15,-6-1 38 16,-6-10 70-16,-6-5 101 15</inkml:trace>
  <inkml:trace contextRef="#ctx0" brushRef="#br0" timeOffset="131075.5667">26389 5341 167 0,'-13'0'256'0,"0"0"-1"16,0-4-18-16,1 1-24 15,4-2-17-15,-4 3-20 16,5-3-12-16,-6 3-13 0,0-6-8 15,0 4-11-15,6 0-15 16,-5 0-13-16,5 4-8 16,-6-3-8-16,6-1-10 15,1 4-8-15,-7 0-10 16,0 0-7-16,-13 7-2 0,0 1 7 16,-13 4 16-16,-7 5 14 15,-19 5 17-15,-20 8 15 16,-13 6 4-16,-12 1-7 15,-15 7-16-15,-17 4-20 16,-8 3-18-16,0 0-21 16,0-3-14-16,0 0-8 0,14-1-4 15,11-6-2-15,8-5 0 16,19-3 0-16,20-4-19 16,6-6-22-16,13-6-31 15,14-2-33-15,13-1-37 16,5-6-29-16,8-1-8 0,0-3 2 15,5 0 15-15,8 0 12 16,-7-2 10-16,6-2-6 16,1 0-30-16,-1 0-69 15,-5 0-88-15,12 0-75 16,-14 0-26-16,-5 0 9 0,-1-2 39 16</inkml:trace>
  <inkml:trace contextRef="#ctx0" brushRef="#br0" timeOffset="133303.5876">15690 8415 283 0,'6'-4'363'0,"-6"0"35"15,0 1-1-15,7-1-23 16,-7 0-52-16,7 1-41 16,-7 0-27-16,0-2-16 15,0 5-16-15,0-3-10 16,0-1-12-16,0 0-20 0,0 1-24 16,0 3-32-16,0-4-31 15,0 4-31-15,0-3-19 16,0 3-12-16,0 0-8 15,0 0-2-15,0 0-3 16,0 0 5-16,0 0-2 16,0 0 4-16,0 0 0 0,0 0 0 15,0 0 1-15,0-4-2 16,0 4-3-16,0 0-6 16,0-4 0-16,-7 4-3 15,0-4-3-15,7-3 2 16,-6 7 7-16,0-3 4 15,-14 3-1-15,0 3-2 0,-5 4 1 16,-9 8 7-16,2 11 9 16,-7 7 14-16,6 6 17 15,7 10 16-15,20 9 11 16,12 1-4-16,8 3-13 16,18 1-13-16,7-8-16 0,6-9-14 15,14-5-12-15,7-11-14 16,-1-12-11-16,0-11-15 15,0-11-7-15,-6-6-4 16,-14-9-2-16,-5 2 3 16,-14-6 5-16,-13 4 13 15,-20 1 6-15,-6 7 3 0,-20-3 1 16,-12 10 0-16,-7 1-1 16,-7 6-2-16,-6 4-1 15,0 4 0-15,6 0-2 16,7 3-28-16,7 5-57 15,12-7-82-15,13-2-88 0,8 1-100 16,18-3-167-16,7-8-162 16,13-4-42-16,13-6 29 15,0-9 59-15,6-8 84 16</inkml:trace>
  <inkml:trace contextRef="#ctx0" brushRef="#br0" timeOffset="133627.1813">16068 8590 121 0,'20'-11'386'0,"-8"1"52"16,14-5 41-16,7 1-19 15,7-5-133-15,-2 0-84 16,1 2-45-16,7 2-35 0,-1-4-26 16,-6 4-21-16,7 5-12 15,-7 3 2-15,1 3 18 16,-1 4 31-16,0 4 39 15,-7 10 43-15,1 4 27 16,-7 8 6-16,0 8-21 0,-6 2-38 16,-1 3-48-16,1 6-49 15,0-5-46-15,-1 4-58 16,-6 0-83-16,-7-4-111 16,-6-3-118-16,-13-1-126 15,0-2-157-15,-7-8-152 0,-6-5-34 16,-6-3 47-16,-7-11 84 15,-14-3 107-15</inkml:trace>
  <inkml:trace contextRef="#ctx0" brushRef="#br0" timeOffset="133798.3844">16329 8894 85 0,'-20'-10'361'0,"13"-5"64"16,14 1 55-16,13-1-31 15,6-4-104-15,13-3-89 16,7 1-71-16,5-1-81 15,14 0-94-15,1-5-121 16,-1 6-164-16,0-4-130 0,0-1-68 16,-6 4-19-16,-7-5 23 15,0 6 73-15</inkml:trace>
  <inkml:trace contextRef="#ctx0" brushRef="#br0" timeOffset="134563.8885">17749 8426 253 0,'13'-7'428'16,"-13"-8"64"-16,-6 4 60 15,-8-4-53-15,-11 1-70 16,5-1-42-16,-13 3-29 16,1 6-26-16,-1-2-31 15,7 8-41-15,-6 0-51 0,6 12-53 16,13-2-35-16,13 12-28 15,6 4-23-15,20 3-19 16,0 5-13-16,13 2 0 16,-6 0-13-16,-1 5-6 15,-5-4-5-15,-15-1-4 16,2 4 0-16,-21-7-3 0,0 0 6 16,-5-8 14-16,-2 1 16 15,-5-7 17-15,6-9 5 16,-6-2-1-16,11-12-19 15,2-7-41-15,12-7-68 16,14-12-86-16,0-2-82 16,13-5-64-16,5 0-46 0,1-3-17 15,7 7 18-15,-13 0 51 16,-1 3 63-16,-12 5 65 16,-1 4 62-16,-5 6 55 15,-2 1 49-15,-12-2 39 16,0 2 30-16,0-1 22 0,0 4 10 15,0-4 0-15,14-3-1 16,-1 3 5-16,7-2 6 16,6-3 6-16,-1 6 8 15,15-1 15-15,-1 8 12 16,6 0 9-16,7 7 3 16,0 7 3-16,7 4-4 0,0 5-15 15,-8 5-20-15,8 4-26 16,-13 5-27-16,-7-1-38 15,-7 8-65-15,-12 0-100 16,-13-1-137-16,-7 0-156 16,-7 1-228-16,-6-4-147 0,-12-8-40 15,-2-2 44-15,-5-12 102 16,-8-4 138-16</inkml:trace>
  <inkml:trace contextRef="#ctx0" brushRef="#br0" timeOffset="134722.4148">18232 8646 318 0,'-14'-8'484'16,"8"-3"53"-16,18-1 36 16,15-5-73-16,19-5-183 15,5-4-146-15,21 1-146 16,0-5-207-16,6 0-202 16,-6 1-108-16,-1 0-55 15,-5 0-5-15,-7-4 57 16</inkml:trace>
  <inkml:trace contextRef="#ctx0" brushRef="#br0" timeOffset="135858.9008">19215 8246 231 0,'20'-14'421'16,"-1"-2"69"-16,-5-1 58 15,-8 3-34-15,-6-1-59 16,-6-1-33-16,-2 5-25 15,2 0-23-15,-7 4-33 16,7 4-47-16,-8 3-46 0,8 7-47 16,6 12-45-16,6 6-38 15,8 4-30-15,11 12-18 16,15-1-18-16,5 0-18 16,8 1-12-16,-1-1-10 15,-7-4-12-15,1 1-9 16,-13-3-7-16,-21-5-2 0,-5 0-3 15,-26-4 3-15,-1 1 7 16,-19-4 5-16,0-3 6 16,-7-9 0-16,7-6-7 15,-1-4-18-15,2-11-25 16,25-4-43-16,7-7-48 0,12-4-56 16,20-3-44-16,7-3-33 15,18-2-18-15,2 1 11 16,12-4 28-16,13 5 47 15,0-1 46-15,0-1 51 16,1 3 46-16,-8-3 49 16,-6 1 50-16,-6 0 50 15,-20 4 56-15,-7 3 44 0,-24 0 37 16,-8 4 22-16,-20 8 4 16,-6-1-17-16,-13 5-29 15,0 4-33-15,-13 6-35 16,-1 6-29-16,8 4-29 0,-1 5-24 15,7 7-18 1,13-4-9-16,6 4-9 0,14-3-12 16,-1-2-11-16,14-2-9 15,6-3-6-15,0-5-4 16,13-4-4-16,0 1 0 16,7-8 4-16,-7 1 4 0,7 3 3 15,-7-5 2 1,6 10 14-16,1 6 23 0,-1 3 26 15,7 9 33-15,0 2 24 16,1 8 13-16,-1 0-1 16,-7 0-16-16,7 3-46 15,-13-7-85-15,0 5-126 0,-6-9-151 16,-7 1-173-16,-1-8-264 16,-4 0-116-16,-2-7-15 15,7-3 66-15,-13-8 116 16,7-4 157-16</inkml:trace>
  <inkml:trace contextRef="#ctx0" brushRef="#br0" timeOffset="136575.5423">21216 8037 36 0,'38'-17'366'15,"-5"-3"67"-15,-13-1 62 16,-7 2 19-16,-13 2-75 16,-13-6-48-16,-7 9-37 15,-13 3-39-15,1-1-43 16,-13 12-47-16,-8 0-29 0,1 12-37 16,0 1-34-16,7 10-20 15,6-1-15-15,6 0-15 16,13 0-28-16,8 1-22 15,12-6-20-15,0 2-20 0,19-9-9 16,7-2-7 0,13-8-4-16,7-4 3 0,-1 0 2 15,7-4 14-15,-6 2 4 16,6 6 13-16,-6 4 22 16,5 6 24-16,-5 5 29 15,0 11 26-15,-13 3 22 16,6 0 2-16,-13 5-11 0,7-1-18 15,-15-4-35-15,-4 0-70 16,-1-4-103-16,-7-3-133 16,1 1-143-16,0-9-200 15,-1 2-170-15,7-10-52 16,0-2 34-16,13-8 93 0,0-7 121 16</inkml:trace>
  <inkml:trace contextRef="#ctx0" brushRef="#br0" timeOffset="136961.0433">21978 8129 83 0,'20'-36'422'16,"-8"-1"86"-16,-5 3 98 0,-14 5 81 15,-5 4-79-15,-8 2-56 16,0 9-49-16,1-1-60 16,-1 7-82-16,8 6-93 15,-2 9-81-15,8 8-60 16,12 6-39-16,0 9-21 0,8 3-12 15,-1 4-13-15,0 3-10 16,0 0-14-16,-13 1-7 16,0-1-5-16,-13-4-2 15,-13-3 0-15,0-4 0 16,-13 0 2-16,-7-6 1 16,1-5-3-16,-8-3-1 0,1-12-20 15,13-6-28-15,13-16-38 16,20-10-45-16,25-8-51 15,20-10-44-15,20-8-29 16,12 0-31-16,2-1-25 16,-2 6-11-16,-6 2-7 0,-13 8-25 15,-13 7-78-15,-13 11-96 16,-13 3-20-16,-19 12 11 16,-21 3 35-16,-11 8 59 15</inkml:trace>
  <inkml:trace contextRef="#ctx0" brushRef="#br0" timeOffset="137655.75">15155 8451 7 0,'-18'-18'33'16,"-2"0"8"-16,-7-4 1 15,1 3-3-15,-6-3-10 16,-1 1-9-16,-6-2-6 16,7-2 0-16,-14-1 8 15,7 4 27-15,-7-3 36 16,1 0 46-16,-1 2 51 0,7 1 42 16,0 4 26-16,13-1 1 15,0 5-21-15,13 6-13 16,7 8 3-16,12 8 13 15,20 10 29-15,13 15 47 16,20 12 44-16,12 20 29 16,20 20-5-16,14 13-31 0,-1 16-51 15,0 0-62-15,-13-12-56 16,-6-8-54-16,-13-9-51 16,-7-8-56-16,-12-7-79 15,-15-12-92-15,-11-10-102 16,-1-8-104-16,-14-7-134 0,-12-8-197 15,-6-10-59 1,-14-11 19-16,-6-11 63 0,-13-12 82 16,7-10 126-16</inkml:trace>
  <inkml:trace contextRef="#ctx0" brushRef="#br0" timeOffset="139079.873">14993 8165 216 0,'59'-11'334'15,"18"-3"42"-15,34-4 11 16,27-1-93-16,24 1-50 15,27-3-34-15,39-6-32 0,26-2-27 16,26 0-18-16,20-5-15 16,6 2-18-16,8-2-13 15,-2 2-8-15,-12-1-13 16,-14 4-16-16,-6 2-11 16,-12 2-6-16,-21 7-7 0,-6 0 0 15,-12-1 7-15,-21 5 9 16,-13-1 10-16,-18 1 4 15,-15-1 5-15,-18-3 0 16,-27 6-8-16,-13 1-10 16,-19 0-12-16,-6 4-7 15,-21-1-7-15,1 5-8 16,-14 3-2-16,-6 0-1 0,1 0-1 16,-2 0 0-16,1 3 0 15,-6 1 2-15,7 4-1 16,-8-1 2-16,-7 0 0 15,9 4-1-15,-9 1 4 16,1 2-2-16,0 1-2 16,1-1-1-16,-1 1-1 0,0 3-2 15,7-3-3-15,-1 0 0 16,7 3 0-16,0-4 1 16,0-2-1-16,0 2 1 15,6-2 2-15,-5-2-3 0,-1 1 0 16,0 0-1-16,-7 0 0 15,8 4 0-15,-1-1 1 16,0 1 3-16,1 3-2 16,-2 1 4-16,-5 3 3 15,6 3 4-15,0 1 3 16,-6 3 3-16,6 0 7 16,-7 2 3-16,1 0 1 0,-7-1 0 15,7 3-5-15,-7-4-5 16,0 0-7-16,0 1-6 15,7-1-5-15,-8-3 2 16,1 0 0-16,-6-1 2 16,0-3 2-16,-8 0-1 0,1-3 2 15,-6-1-4-15,0 0 1 16,-7 1-1-16,6-4 0 16,-6-1 2-16,-6 1 0 15,-1-1 0-15,-6 1-1 16,-13-1 2-16,0 1-4 15,-7-1 2-15,-12 1-2 0,-8-1 0 16,-5 2-1-16,-7-1-1 16,-13 0 0-16,-7-1 0 15,-6 1-1-15,-14-1-1 16,-11 1-2-16,-9 2-3 16,-11-2-3-16,-14 4 5 15,-13 3 4-15,-7 4 4 0,-6-4 3 16,-13 7 4-16,1-4 6 15,-8 1-5-15,1 0-3 16,-1-1-7-16,7 1-2 16,0 1 2-16,7-6-4 15,-1 4-2-15,7-3 0 0,0 0 2 16,13 0-2-16,7 0-3 16,13-4 0-16,-7 1-2 15,13-4-1-15,6-1-3 16,1 1 2-16,13 3 1 15,-1-3 3-15,21-1 4 0,-1 2 2 16,7-2 3-16,6 1 0 16,0-1 4-16,14-3 3 15,0 1 5-15,-2 2 1 16,8-3 1-16,0 0 3 16,0-4-3-16,0 5-2 15,0-6-6-15,-1 5-5 0,1-3-3 16,0-1 2-16,0 4-1 15,-6-3-1-15,5-1 2 16,1 3 1-16,0-2 2 16,6-1-4-16,8 1 0 15,-2-4 5-15,1-1 3 16,13 1 6-16,-7-1 5 0,13-3 3 16,1 0 2-16,6 4-1 15,7-4-2-15,-1 0-6 16,7 0-7-16,0 0-9 15,6 0-19-15,1 0-27 16,6-4-44-16,-6 4-59 16,12 0-83-16,0-7-121 15,7 4-170-15,7-5-94 0,12-3-22 16,1-3 26-16,6-5 64 16,13-4 118-16</inkml:trace>
  <inkml:trace contextRef="#ctx0" brushRef="#br0" timeOffset="140331.8538">28481 6873 90 0,'-7'0'390'0,"1"2"63"16,0-2 50-16,6 0-12 15,-8 0-120-15,16 4-95 16,-2-4-59-16,13 4-36 16,21 3-11-16,11 9 0 15,22-2 10-15,18 12 6 0,13 3 6 16,19 4 0-16,15 7-19 16,5 0-21-16,6 4-19 15,8 5-18-15,-14-2-23 16,7 0-22-16,-19-2-20 15,-1-5-16-15,-13-4-25 16,-6-3-43-16,-7-4-62 0,-12-6-79 16,-7-1-86-16,-8-11-93 15,-5-4-130-15,-7-4-148 16,-13-6-47-16,-6-8 21 16,-14-7 56-16,1-4 76 15</inkml:trace>
  <inkml:trace contextRef="#ctx0" brushRef="#br0" timeOffset="141113.4116">32358 6445 202 0,'0'-5'292'0,"0"2"27"0,-6-1-19 16,-1 4-75-16,0-5-52 15,1 5-24-15,-1 0-11 16,1 5-11-16,-1-5-12 16,1 0-10-16,-1 4-6 15,-5-4-10-15,4 0-14 0,2 3-14 16,6-3-9-16,-6 0-13 16,6 0-15-16,-7 5-9 15,7-5-5-15,-6 0-5 16,6 0-3-16,-7 0 3 15,7 2 1-15,-6-2 4 16,-1 4 4-16,7-4 3 0,-6 3 4 16,-1 2 2-16,0-2 2 15,1 5 3-15,0-2 7 16,-8 2 7-16,-5 3 14 16,-7 4 14-16,0 3 14 15,-13 8 16-15,-1 3 14 0,-11 0 9 16,-2 8-6-16,-5 3-3 15,-1 0-11-15,-6 5-14 16,6-5-15-16,-6 0-13 16,0 4-7-16,0-4-14 15,-1 4-7-15,8-3-10 0,0-2-3 16,5 2-7-16,1-4-5 16,13-4-1-16,0-7 0 15,7-1-1-15,-2-7 0 16,15 1-5-16,-7-8-12 15,6-1-19-15,1-2-27 16,-1-1-31-16,8-2-33 0,-2-5-22 16,2 0-17-16,-2 2-12 15,1-2-5-15,7 0-8 16,-7 0-16-16,6 0-41 16,1 0-82-16,-8 0-99 15,2-2-37-15,-8 2 2 16,1-5 26-16,-7-2 58 0</inkml:trace>
  <inkml:trace contextRef="#ctx0" brushRef="#br0" timeOffset="142813.5482">23900 8020 192 0,'7'-12'333'0,"-1"4"49"15,1-2-4-15,-1 2-13 16,-6 1-25-16,6-4-27 0,-6 7-28 15,0 1-32-15,0-1-30 16,8 4-14-16,-8 4-4 16,6 7 6-16,0 11 10 15,7 3 12-15,7 9 12 16,-7 6-13-16,13 0-31 0,0 4-42 16,0-1-46-16,0 2-37 15,0-5-28-15,1-4-24 16,-1-2-41-16,-14-5-62 15,1-3-91-15,1-8-101 16,-8 1-98-16,8-9-134 0,-8-2-175 16,-6-8-61-16,6-4 25 15,0-10 65-15,-6-9 77 16,14-2 133-16</inkml:trace>
  <inkml:trace contextRef="#ctx0" brushRef="#br0" timeOffset="143315.3886">24519 8093 133 0,'-6'-12'409'16,"-1"5"62"-16,1-3 39 0,-1 2-23 16,7-7-137-16,7 3-94 15,-1-2-71-15,14-1-52 16,0 5-37-16,-1-1-30 15,7 0-27-15,0 7-16 16,0 0-1-16,0 8 1 16,1 0 11-16,5 10 14 15,-7 1 20-15,-5 3 16 0,0 8 13 16,-7 3 9-16,-7 4 3 16,1 0 0-16,-14 8-3 15,1-2-5-15,-1 2-10 16,-5-4-7-16,-2 0-4 0,-6-8-7 15,14 1-11-15,-7-5-7 16,7-7-7-16,6 0-11 16,0-6-8-16,6-2-6 15,7-2-6-15,13-8-4 16,7 0-3-16,13-4-2 16,5-3-8-16,-5-5 0 0,7 2 0 15,-2-2-2-15,2 5-7 16,-7-3-18-16,-1 2-39 15,-6 1-59-15,-7-1-69 16,1 2-81-16,-7-2-90 16,0 4-120-16,-6-3-119 0,-1 0-30 15,1-1 22 1,0-6 54-16,-1-1 83 0</inkml:trace>
  <inkml:trace contextRef="#ctx0" brushRef="#br0" timeOffset="143931.6732">26396 7957 345 0,'7'-8'486'0,"-7"-2"75"15,0 2 73-15,0-3-42 16,0 4-111-16,0-4-68 0,-7 4-50 16,7-1-50-16,0 4-58 15,0-3-61-15,0 1-55 16,7 1-42-16,-1-6-33 15,6 4-22-15,8-1-20 16,7 1-10-16,-1-1-8 0,0 2-5 16,6 2-1-16,-5 4-2 15,-2 4 0-15,7 2-1 16,-12 6 1-16,-6 6 1 16,-1 0 1-16,-7 9 0 0,0 2-3 15,-6 0-5 1,7 0-1-16,0 0-10 0,-1 1-8 15,8-5-7-15,5-2-4 16,7-5-2-16,0-4-2 16,6 1 2-16,1-4 6 15,-1 3 4-15,-5-6 7 16,-7 4 6-16,-8 2 5 16,-18-3 5-16,-8 3 4 0,-11 5 3 15,-8-1 3-15,-13 0-3 16,8 1-13-16,-8-2-42 15,7-1-73-15,6-5-95 16,7-8-157-16,6 1-212 16,7-8-101-16,7-6-19 0,6-5 41 15,6-4 76-15,1-3 150 16</inkml:trace>
  <inkml:trace contextRef="#ctx0" brushRef="#br0" timeOffset="144204.4841">26878 8029 38 0,'46'-17'350'16,"6"-2"44"-16,7 8 39 16,-8 4 4-16,2 4-113 15,-1 6-65-15,-7 8-23 16,-5 7-6-16,-8 5 3 16,-13 6 1-16,-12 0-1 0,-7 4-4 15,-7-3-9-15,1-1-20 16,0-7-24-16,-1-5-34 15,0 2-30-15,14-8-36 16,0-7-57-16,19-1-93 16,6-10-115-16,14-4-137 15,12-8-197-15,1-2-153 0,6-4-56 16,0-2 29-16,1-5 78 16,-8 2 117-16</inkml:trace>
  <inkml:trace contextRef="#ctx0" brushRef="#br0" timeOffset="144504.0726">28409 7821 209 0,'39'-14'453'15,"0"6"82"-15,-6 4 98 16,0 4 27-16,-8 4-105 16,1 4-70-16,7 3-45 0,-1 7-52 15,15 0-74-15,5 0-76 16,-1 1-54-16,8 3-35 15,0 0-23-15,-7-4-17 16,-13 4-11-16,-6 0-10 16,-7 1-14-16,-20-6-16 15,-6 4-18-15,-6-1-27 0,-7-3-53 16,-13-1-84-16,0-5-122 16,-7-4-144-16,1-4-199 15,-1-6-206-15,-6-4-77 16,0-8 14-16,-7-3 86 15,14-7 121-15,-8 2 192 0</inkml:trace>
  <inkml:trace contextRef="#ctx0" brushRef="#br0" timeOffset="144704.519">28527 7872 34 0,'0'-18'412'16,"0"7"72"-16,12-8 77 15,8 2 81-15,19-5-114 0,0-5-101 16,13 2-74-16,7 0-58 15,6-1-74-15,-6 1-107 16,6 3-119-16,-7 0-110 16,1 6-102-16,-6 1-135 15,-8 5-155-15,-5 3-103 0,-8-1-15 16,1 4 35-16,-1 4 62 16,1 0 111-16</inkml:trace>
  <inkml:trace contextRef="#ctx0" brushRef="#br0" timeOffset="144983.8224">29537 7649 385 0,'32'33'482'16,"1"7"71"-16,-1 1 62 0,8-5-100 16,-1 4-104-16,6-7-69 15,7-3-44-15,1-8-23 16,5-7-22-16,-6-9-12 16,0-6-16-16,-6-6-23 15,-13-5-30-15,-7-9-35 0,-13-1-33 16,-13-5-31-16,-13 1-21 15,-7-4-19-15,-19 3-19 16,-1 0-26-16,-5 4-33 16,-13 4-39-16,5 3-49 15,-12 1-71-15,13 6-85 16,0 4-80-16,13 1-77 0,0 6-118 16,6 5-108-16,7-1-12 15,13 4 49-15,6-3 74 16,7-1 92-16</inkml:trace>
  <inkml:trace contextRef="#ctx0" brushRef="#br0" timeOffset="147109.7983">30234 7521 130 0,'12'-11'387'15,"-4"4"58"-15,-8-1 51 16,0 1-34-16,0 0-111 0,-8-1-79 16,-4 1-53-1,5-1-41-15,-12 2-35 0,-1-2-23 16,1 0-24-16,-14 1-20 15,1-4-17-15,-1 4-14 16,-13 3-17-16,7 0-13 16,-13-3-5-16,-7 7-2 0,-12 0-5 15,-1 0-2-15,-20 4 2 16,-5-1-1 0,-13 1-1-16,-15 4-3 0,-5-5 2 15,-6 4-4-15,-14 0 0 16,-7 5-2-16,-6-4-3 15,-6-2 2-15,6 6-2 0,0-1 4 16,7 0 2-16,6 0 3 16,6-4 8-16,8 0 4 15,12 0 2-15,7 1-2 16,-1-1 1-16,7 0-3 16,7-3-6-16,-7 3-2 15,0-3-3-15,1 3-2 16,-14 1-1-16,1-2-2 0,-1 6 2 15,6-4 1-15,1 3-1 16,6-4 2-16,13 1 1 16,7-1 1-16,12 3 0 15,8-6 0-15,6 4 0 16,6-5-9-16,7-3-10 16,7 0-4-16,-1 0-8 15,7 0-7-15,-7 0-7 0,1 0 1 16,-1 4 5-16,-6-1-1 15,6 1 9-15,-6 3 6 16,0 1 3-16,0-1 2 16,0 0-2-16,6 1 1 15,0-5-7-15,7 4-1 0,-6-3 1 16,6 0 4-16,6 3 4 16,1-7 1-16,-7 4 4 15,6-1 5-15,-7 2 2 16,8-5-1-16,-13 7 3 15,6-4 3-15,-7 5-1 0,1-1 1 16,-1 1 0-16,1-5 2 16,5 4-3-16,7 0 0 15,7-3 2-15,0 0 0 16,7 0 2-16,-1-1 0 16,1 1-2-16,6 0 2 0,6-1 0 15,-6-3-2-15,0 3 0 16,7 1 0-16,-8 0 3 15,2 0-1-15,5-1 2 16,-6 5-2-16,6-1 1 16,-5 0 0-16,12 4 1 0,-8 0 3 15,16 5 2-15,-8-2 2 16,6 4 3-16,0 0 3 16,8 5 0-16,5-2 3 15,1 6 0-15,-8 2 3 16,15 0 0-16,-8 4 2 15,0-1 4-15,1 4 1 0,0 1 7 16,-1 4 4-16,1 0 6 16,0-2 0-16,-8 6 0 15,1 2-4-15,1-3-9 16,-2 0-9-16,8 0-7 16,-7-4-3-16,7 1-5 0,0-5 0 15,6-7-1-15,-7 5 2 16,7-8 7-16,-6-5 4 15,12 2 1-15,-5-6 0 16,-1-2 0-16,-1-1-2 16,1-2-9-16,7-1-4 15,-7-3-5-15,6-5-2 0,8 0-8 16,-1 1-5-16,6-4-5 16,1 5-4-16,7-5-4 15,4-5-1-15,9 5 2 16,12-4-2-16,1 1 0 15,12 0-5-15,13-1 1 0,0-4-4 16,13-3 2-16,8 1 6 16,5-5 4-16,0 0 7 15,0 1 3-15,7-5 8 16,-1 5-1-16,2-1 1 16,-2 0-3-16,-5 1 0 15,5 2-5-15,2 1-3 0,-2 4-1 16,-5-4 1-16,5 4-3 15,-6-1 0-15,1 1 2 16,6 0 4-16,-7 0 6 16,7-1 2-16,-1-3 9 15,2 0 4-15,5-1 1 0,0-2 0 16,-6-1-1-16,0 5-2 16,-6-5-4-16,-1 1 0 15,-13-2 3-15,-6 2-4 16,-7 3 0-16,-13-3 3 15,1 3 8-15,-8 0 8 0,-12 4 7 16,0-5 12-16,-7 5 4 16,-14-1 2-16,8 1-7 15,-6 0-7-15,-7 0-6 16,-1 3-10-16,-6-3-6 16,0 3-2-16,0-3 0 15,-6 4-3-15,-1-2-2 0,1-2 1 16,-1 3 0-16,1 1 0 15,-1-1-4-15,1 1-4 16,-1-1-6-16,2 0-2 16,-2 0-3-16,-5-3-2 15,-2 7 4-15,1-8 1 16,-6 6 4-16,-8-2 3 0,2 0 2 16,-1-3 3-16,-7-1 0 15,1 2 2-15,0-6 0 16,-7 1-1-16,0 0-2 15,0-4-6-15,-7 1-6 16,0-5-4-16,1-3-6 0,-1-1-3 16,-5 2-1-16,4-5-3 15,2 5 0-15,0-5-6 16,-8-1-2-16,2 2 0 16,5 0 3-16,-13-1 6 15,8 4 5-15,-2-3 12 16,-5 3 13-16,6-4 11 0,-6 4 5 15,5 0 4-15,-6-3 4 16,8 2 2-16,5-2 2 16,-6 4 2-16,6-2 3 15,1 5 7-15,6-1 5 16,-6 1 5-16,6 4-2 0,0-1 0 16,6 1 2-16,-6-1 0 15,6 4-1-15,1-1 2 16,0 1 1-16,-1 4-1 15,1-4 2-15,-1 7 0 16,-6 0 4-16,6 1-2 16,-6-1-3-16,0 1-2 15,0-1-17-15,-6 4-51 0,6-3-86 16,-6 3-197-16,-1 0-203 16,-19 0-110-16,-6-4-46 15,-21 4 7-15,-12-4 59 16,-20 4 180-16</inkml:trace>
  <inkml:trace contextRef="#ctx0" brushRef="#br0" timeOffset="149021.7487">12804 9950 143 0,'-14'-11'358'16,"8"-1"48"-16,-1 2 37 16,1 3-74-16,6-1-103 0,6 4-51 15,14 8-21-15,13 4-7 16,18 9 11-16,14 9 28 16,20 11 20-16,26 11-4 15,13 10-11-15,20 7-20 16,12 9-27-16,20 3-35 15,-1 4-34-15,9 2-19 16,-2-1-19-16,-1-5-13 16,-4-4-16-16,-1 0-6 15,-6-6-2-15,-8-1-7 16,-12-8-7-16,-14-3-12 0,-11-8-36 16,-21-3-69-16,-7-7-91 15,-18-12-95-15,-8 1-110 16,-12-11-164-16,-20-7-124 15,-13-8-21-15,-6-8 44 16,-20-11 68-16,-14-6 100 16</inkml:trace>
  <inkml:trace contextRef="#ctx0" brushRef="#br0" timeOffset="149671.8209">16687 9679 57 0,'-7'15'324'15,"1"6"70"-15,-7 4 44 16,-7 4-30-16,1 8-35 16,-1 8-40-16,-6 6-33 0,0 4-29 15,0 3-22-15,-7 1-17 16,1 3-13-16,-1 0-19 15,1 1-18-15,5 0-15 16,-5 2-15-16,-1-3-15 16,7 1-9-16,-6-1-10 15,6-3-10-15,-1-5-15 16,8-2-18-16,0-4-11 16,-1-8-16-16,7-4-9 15,7-2-13-15,-8-9-10 0,2 1-4 16,5-8-4-16,1 0-2 15,-1 1-3-15,-6-5 0 16,7 2-1-16,-2-7 1 16,2 3 0-16,-6-1-2 15,12-4 2-15,-7 0-3 16,0 1 1-16,1-1-3 16,6-3-11-16,0 0-13 15,-7-1-20-15,7 0-36 0,-6-3-55 16,0 0-69-16,-8 0-68 15,1-3-86-15,0 0-176 16,0-5-133-16,0-3-35 16,-6 0 22-16,5-7 55 15,2-3 83-15</inkml:trace>
  <inkml:trace contextRef="#ctx0" brushRef="#br0" timeOffset="150999.2772">25738 9210 157 0,'-39'8'310'0,"7"-2"55"15,-2 2-13-15,9-1-27 16,5-3-32-16,0 0-32 16,7-2-36-16,7 3-35 15,-1-5-34-15,0 0-34 16,14 0-32-16,13 0-27 0,6-7-22 16,19-1-17-16,21 1-10 15,5-7-5-15,14 2-2 16,0-3-1-16,-7-2-1 15,0 5-3-15,-13-3-3 16,-6 4-13-16,-7 1-16 0,-13 2-21 16,-12 4-16-16,-15 1-11 15,-12 3-9-15,-20 7 3 16,-12 3 12-16,-13 2 17 16,-14 6 13-16,-6 0 8 15,-14 1 14-15,2 4 7 0,-8-2 1 16,6 1 5-16,8 0 4 15,6 0 5-15,12-8 0 16,15 1-1-16,11-4 4 16,14 0 3-16,13-7-1 15,20 0-1-15,12-8 1 16,7 0 5-16,13 1 1 0,7-5 3 16,0-3 5-16,0 4 8 15,-7-4 7-15,-1 3 5 16,-11 2 7-16,-7-3 5 15,-1 6 1-15,-13-1 1 16,-5 1-1-16,-2-1 0 16,2 4-2-16,-8-3-2 0,1 3 0 15,-1 0-2-15,-6-4-2 16,7 4-6-16,-7 0-6 16,0 0-8-16,0 0-11 15,0 0-7-15,6 0-12 16,-6 0-7-16,0 0-9 0,0 0-9 15,0 0-11-15,0 0-10 16,0 0-4-16,0 0-2 16,0 0-4-16,0 0-4 15,7 0-2-15,-7 0-8 16,0 0-7-16,0 0-12 0,0 0-26 16,0 0-57-16,-7 0-82 15,7 0-100-15,0 0-47 16,-13 0-13-16,0 0 18 15,-7 0 60-15</inkml:trace>
  <inkml:trace contextRef="#ctx0" brushRef="#br0" timeOffset="153363.5667">6620 12771 99 0,'-13'4'415'0,"-1"-4"60"16,2 0 54-16,6 0 29 15,-8-4-129-15,8 0-88 16,6-8-67-16,0 3-50 0,12-7-48 16,8-2-54-16,6 3-50 15,1-3-33-15,5 7-20 16,7 0-12-16,0 4-9 15,-7 3-3-15,2 12 13 16,-2 2-8-16,-19 12 2 16,-1 11 4-16,-18 11 1 0,0 4-4 15,-7 3-9-15,0 4 11 16,-6-7 12-16,-1-1 9 16,0-6 2-16,1-8 2 15,5-4 0-15,8-7-6 16,0-4-3-16,12-3 0 15,7-4 7-15,13-8 4 0,14 1 14 16,-1-8 5-16,13 1-3 16,-1-4-7-16,-5-1-21 15,6-3-44-15,0 3-75 16,7-2-80-16,-7-5-105 16,-6 1-169-16,0-1-150 15,-1-3-48-15,-13-2 17 16,-6-1 49-16,-6-1 88 0</inkml:trace>
  <inkml:trace contextRef="#ctx0" brushRef="#br0" timeOffset="153969.7745">7238 12654 201 0,'0'-8'421'15,"0"4"47"-15,0 1 32 16,8-4-54-16,-8 2-160 16,12 3-103-16,2-6-61 15,11 4-43-15,-5-4-28 16,12 5-15-16,-5-1-8 0,-1 4-4 15,0 0-4 1,0 4 4-16,-1 3 4 0,2 5 3 16,-7-1 6-16,-8 7 3 15,-5 3 7-15,-7 5 3 16,0 3 1-16,-7 0 0 16,-5 0-4-16,5 2-3 15,0-6-8-15,1-3-7 16,6-4-7-16,0-2-8 15,0-7-4-15,6 3-1 16,14-1 6-16,0-3 0 0,12-2 4 16,1 3 2-16,12-6-1 15,1 0-5-15,-7 5-3 16,1-5-6-16,-8 1-2 16,1 0 5-16,-21 3 16 15,2 0 15-15,-21 8 17 16,-12-4 20-16,-8 7 11 15,-5 1 2-15,-8 0-14 16,1-2-12-16,0-2-22 16,7-1-39-16,6-2-57 15,6-5-80-15,1 1-97 0,12-6-156 16,7-2-180-16,-7-2-76 16,14-10-6-16,0 1 43 15,6-7 82-15</inkml:trace>
  <inkml:trace contextRef="#ctx0" brushRef="#br0" timeOffset="160079.9105">8359 12511 171 0,'-12'0'320'16,"5"-5"44"-16,1 3-20 0,-8-6-37 15,8 4-46-15,6-3-45 16,-6-1-33-16,-2 6-20 16,2-6-6-16,0 4 2 15,6 1 15-15,-6-2 13 16,-1 2 10-16,0-5-3 16,7 5-18-16,0 0-27 15,14-2-34-15,4-2-37 16,2 0-34-16,13 0-21 15,6-4-12-15,7 3-6 16,-7 0-5-16,7 6-4 0,-1 2 3 16,-5 2 1-1,-8 6 3-15,-7 11 5 0,-5 2 6 16,-6 6 3-16,-8 2 4 16,0 3 0-16,1 1-3 15,-1 1-2-15,1-5-6 16,12 0-5-16,7-4-1 15,1 1-4-15,11-8 0 16,2 1-4-16,-1-7 4 16,0 1 1-16,0-1-2 0,-7-1 3 15,-6-1 3-15,1 2 3 16,-14 2 4-16,-13 1 8 16,-7-1 8-16,-6 5 5 15,-13-1 3-15,0 1-1 16,-7-1-5-16,7-3-7 15,0 0-16-15,1-5-28 16,5 1-53-16,0-7-71 16,7-4-77-16,7-8-96 0,-1-3-151 15,7-4-134 1,7-10-35-16,-1-1 26 16,1-6 51-16,6-1 84 0</inkml:trace>
  <inkml:trace contextRef="#ctx0" brushRef="#br0" timeOffset="160559.8239">9076 12455 255 0,'20'-17'330'0,"-1"-2"15"16,1 4-2-16,-7 1-20 15,-6 3-40-15,5 3-30 16,1 5-4-16,1 10 13 15,-2 3 24-15,2 13 25 16,5 2 17-16,-6 5-11 16,14 3-41-16,5 0-57 15,1-8-61-15,5 1-57 0,1-4-42 16,7-7-23-16,-1-5-13 16,-5-5-14-16,-1-10-17 15,0-9-19-15,-7-3-20 16,-12-6-17-16,-7-7-12 15,-6 1 4-15,-7 4 27 16,0 3 43-16,0-1 33 16,-7 9 26-16,7 6 28 15,7 5 28-15,6 10 5 16,7 5-15-16,-1 5-11 0,13 5-5 16,1 5-19-16,0-2-24 15,6 0-33-15,-7 1-47 16,-5-4-62-16,-1 1-84 15,-7-6-93-15,1 2-91 16,-8-5-95-16,-12 5-130 16,8-8-92-16,-16-1 1 15,-4-6 47-15,-2-4 69 16,1-7 99-16</inkml:trace>
  <inkml:trace contextRef="#ctx0" brushRef="#br0" timeOffset="161070.4229">10380 12206 9 0,'6'-10'405'0,"0"-1"81"16,1-1 69-16,0 5 77 0,-1 3-86 15,7 8-64-15,7 3-48 16,12 5-36-16,7 6-25 16,20 7-42-16,7 1-58 15,-1 3-43-15,6 5-40 16,0-5-32-16,-12 4-31 16,-13 0-24-16,-13-1-25 15,-14 5-16-15,-12-7-14 16,-21 2-13-16,-5-2-26 15,-7-5-36-15,-6 2-69 0,-8-13-114 16,-5 1-148-16,-1-12-170 16,0-3-218-16,-6-11-124 15,1-8-16-15,-8-6 68 16,0-8 125-16,7-3 157 16</inkml:trace>
  <inkml:trace contextRef="#ctx0" brushRef="#br0" timeOffset="161226.3824">10315 12276 291 0,'12'-33'425'16,"8"-4"52"-16,6 1 47 0,13-5-108 16,0 5-115-16,1-1-111 15,5 4-115-15,7 3-120 16,-7 5-166-16,1 0-157 16,0 6-96-16,-7 4-30 15,-6 4 17-15,-7 4 58 16</inkml:trace>
  <inkml:trace contextRef="#ctx0" brushRef="#br0" timeOffset="161509.1319">10914 11895 70 0,'19'11'305'0,"14"4"95"0,-1 3 79 16,8 4 27-16,-1 4 8 15,13 3-19-15,0 3-31 16,6 5-38-16,7-4-46 16,8 4-49-16,-2-1-58 15,8-2-48-15,-8-1-33 16,0 0-27-16,2-1-20 15,-15 1-25-15,-6-4-20 16,-6 5-19-16,-20-5-16 16,-7 0-15-16,-6 0-14 15,-13-2-12-15,-13-6-30 0,-6-2-55 16,-7-4-87-16,-13-5-126 16,-7-3-142-16,-7-7-205 15,2-7-186-15,-14-11-58 16,-7-8 24-16,0-10 94 15,-6-1 123-15,6-3 201 16</inkml:trace>
  <inkml:trace contextRef="#ctx0" brushRef="#br0" timeOffset="161701.1103">11103 12203 5 0,'6'-30'362'0,"14"-2"79"16,13-2 66-16,-1 2 17 15,13-2-100-15,1 1-97 16,6 1-78-16,7-1-73 15,-7 8-62-15,0-2-58 16,-13 5-57-16,0 4-63 16,-13 0-83-16,-6 11-141 15,0-1-158-15,-14 4-70 16,-6 4-20-16,-6-3 23 16,-8-1 59-16</inkml:trace>
  <inkml:trace contextRef="#ctx0" brushRef="#br0" timeOffset="163881.8977">13130 11759 88 0,'0'-3'99'0,"0"3"-64"15,6-5-69-15,-6 5-47 16</inkml:trace>
  <inkml:trace contextRef="#ctx0" brushRef="#br0" timeOffset="165777.7288">12432 11858 195 0,'19'-29'358'16,"-12"0"53"-16,6 3 2 15,-13 3-20-15,7 2-49 0,-1 10-58 16,-6 0-39-16,-6 8-9 15,6 10 0-15,-7 3 9 16,7 16 11-16,0 11 16 16,0 4 14-16,13 9-8 15,0 6-27-15,20 3-40 16,-1-2-43-16,14-1-41 16,0-5-34-16,6-8-36 15,6-6-22-15,1-10-16 16,-7-13-8-16,7-3-15 0,-13-11-21 15,-7-7-17-15,-7-4-16 16,-12 0-15-16,-14-4-7 16,-12-3 4-16,-14 7 11 15,0 0 10-15,-12-1 3 16,-7 6-6-16,-7 1-18 16,1 5-34-16,-1 0-46 15,0 5-68-15,8-1-73 16,11-2-102-16,8 3-135 15,-1-5-105-15,7 0-23 16,13-5 32-16,0-6 64 0,0-3 109 16</inkml:trace>
  <inkml:trace contextRef="#ctx0" brushRef="#br0" timeOffset="166157.4127">12731 11918 245 0,'14'-12'389'16,"5"-7"40"-16,7 4 27 16,20-6-114-16,7-1-113 15,4-4-73-15,2 1-56 0,0 3-36 16,-1 0-24-16,-5 0-8 16,-14 7 2-16,-7 0 8 15,-6 9 12-15,1-2 26 16,-1 4 34-16,0 4 39 15,-7 8 47-15,14 2 45 16,-7 9 40-16,0 10 17 16,6 4-3-16,8 7-19 15,5 0-44-15,1 8-50 0,-1-4-40 16,2 0-35 0,-2-4-35-16,-7 1-50 0,2-8-72 15,-14 0-104-15,-7-8-127 16,-5-3-124-16,-8-4-163 15,-6-3-174-15,-20-7-49 16,-6-4 41-16,-19-8 81 16,-7-7 99-16</inkml:trace>
  <inkml:trace contextRef="#ctx0" brushRef="#br0" timeOffset="166343.2471">13299 12104 170 0,'-20'-7'400'16,"13"-1"49"-16,14-3 32 15,19-3-51-15,26-9-139 16,20-6-97-16,19-4-62 16,14-7-72-16,5-4-85 15,1 4-112-15,-6-4-141 16,5 4-119-16,-13-1-68 16,2-3-7-16,-8 4 35 15,0-5 80-15</inkml:trace>
  <inkml:trace contextRef="#ctx0" brushRef="#br0" timeOffset="168209.9441">14817 11979 354 0,'0'-7'422'16,"0"-4"45"-16,0-7 22 16,-7-4-114-16,-6-4-93 0,-6 0-59 15,-7 0-49 1,-7 1-31-16,-6 0-26 0,-7 3-18 16,-6 2-11-16,1 11-8 15,-8-3-4-15,6 8 0 16,1 4 6-16,1 8 10 15,-2 3 8-15,21 3 5 16,-1 9 1-16,20 2-2 16,13 1-17-16,13 3-17 15,20 0-19-15,12 1-8 16,7 3-6-16,19 0-11 0,2-1-5 16,-2 2-3-16,0-5-2 15,-12 3-3-15,-13 2-4 16,-13 3 3-16,-13-1 1 15,-20 1 2-15,-20 3 1 16,-6-3-2-16,-13-1 0 16,0-3-5-16,5-7 3 15,-4-4-5-15,5-11-14 16,7-7-22-16,7-8-28 16,5-15-38-16,21-6-39 0,6-11-34 15,14-8-20 1,5-4-5-16,7-8 15 0,7-2 30 15,-1 3 33-15,-12-3 35 16,-7 2 34-16,-6 5 36 16,-14 7 31-16,-6 3 22 15,-14 9 23-15,-5 3 18 16,-7 11 14-16,0 3 8 16,0 8 1-16,13 7 3 15,7 3-2-15,12 12-2 16,13 3-9-16,7 8-12 0,14 3-14 15,5 4-17-15,-6 0-14 16,7 3-13-16,-7 1 2 16,-7-4 15-16,-5 1 26 15,-15-2 28-15,-4-3 25 16,-8-3 26-16,0-1 15 16,-14-7 6-16,8-2-15 15,-7-5-25-15,6-11-27 16,7-7-36-16,0-13-53 15,7-5-60-15,-1-7-51 0,7-9-58 16,1-3-75-16,5-4-70 16,-6 4-63-16,-7 1-96 15,7 6-176-15,-6 4-83 16,0 8-2-16,-7-1 42 16,6 4 66-16,0 3 119 15</inkml:trace>
  <inkml:trace contextRef="#ctx0" brushRef="#br0" timeOffset="169399.2905">14328 11708 271 0,'0'-3'327'0,"0"-1"16"16,0 0-20-16,0-3-28 15,13 3-39-15,-6-3-38 16,12 0-29-16,7-1-20 16,13-3-18-16,7 4-16 15,7-4-20-15,-2 4-15 0,15-4-17 16,-1 3-18-16,6 0-17 15,-6 1-16-15,0 0-12 16,-6 4-6-16,-7-1-4 16,-6 0-5-16,0 0-2 15,-14 4 0-15,-6 0 8 16,-6 0 13-16,-7 0 14 16,-7 0 27-16,0 8 27 0,2-1 28 15,-8 7 28 1,0 9 24-16,6 3 24 0,7 6 5 15,7 8-4-15,6 9-8 16,6-2-20-16,1 4-27 16,6 4-29-16,-1 0-27 15,-4-4-19-15,5 1-19 16,-7-8-21-16,1 0-47 16,-7-4-68-16,0-3-93 15,0-8-101-15,-7-4-107 16,1-3-127-16,-7-6-173 0,-13-7-52 15,-7-9 30-15,-19-2 65 16,-13-13 87-16,-7-4 125 16</inkml:trace>
  <inkml:trace contextRef="#ctx0" brushRef="#br0" timeOffset="169632.6601">14979 12143 57 0,'-12'-2'416'16,"12"-6"59"-16,0 1 46 0,20-7 31 16,12-5-174-16,13-3-128 15,8-4-78-15,12-3-67 16,0 4-69-16,0-5-69 16,1 4-61-16,-9 4-77 15,-11 4-103-15,-7 3-97 16,-6 1-74-16,-7 6-17 15,-6 5 17-15,0-1 51 16</inkml:trace>
  <inkml:trace contextRef="#ctx0" brushRef="#br0" timeOffset="170399.2386">16641 11745 79 0,'26'-19'391'16,"1"-2"67"-16,-15-2 59 0,-5 2-3 15,-14-1-64 1,1 0-57-16,-14 3-39 0,1 8-18 15,-7 4-17-15,-7 7-21 16,7 4-42-16,6 10-38 16,14 5-43-16,12 3-43 15,14 7-45-15,6 4-30 16,13 3-25-16,7 5-15 0,-7-1-10 16,-6 0-4-1,-1 0 7-15,-12-3 6 0,-14-4 9 16,-6 0 6-16,-6-4 5 15,0-3 2-15,-8-7-12 16,1-5-32-16,6-14-36 16,7-4-42-16,7-10-49 15,6-12-46-15,13-11-28 16,7-3 2-16,6-10 19 16,0-2 29-16,-6 0 41 15,-7 5 53-15,-13-1 54 16,-7 8 49-16,-6 7 39 15,0 8 32-15,-13 2 19 0,7 9 4 16,-7 6-12-16,13 8-15 16,6 11-16-16,7 3-21 15,20 13-10-15,-1 2-8 16,14 4-8-16,0 3-11 16,-1-3 1-16,-12 5-2 15,0-6 17-15,-14-3 15 16,-19 0 6-16,-7 2 8 0,-5-6-9 15,-8-4 0-15,-6-2-21 16,-1-9-23-16,1-2-34 16,7-16-42-16,6-9-50 15,13-12-63-15,7-12-73 16,12-7-67-16,7-3-48 16,7 3-29-16,-7 1-11 15,0 3 4-15,-13 6 20 16,0 6-2-16,-13 10-24 15,7 4-42-15,-14 3 0 0,7 8 22 16,-7 0 35-16,1 4 68 16</inkml:trace>
  <inkml:trace contextRef="#ctx0" brushRef="#br0" timeOffset="171758.6844">18427 11315 52 0,'6'-2'338'0,"0"-2"60"16,2-4 56-16,-2 1-31 15,0-3-70-15,-6-6-50 16,7 5-36-16,-7-3-21 16,0 2-22-16,0 2-19 15,-7-1-18-15,7 7-21 16,-6-2-24-16,6 0-32 16,0 4-31-16,0-2-20 15,0 4-18-15,-6-3-9 16,6 3-12-16,0 0-7 15,0 0-5-15,0 0-4 0,0 0-3 16,0 0-1-16,0 0-1 16,0 0-1-16,6 0 3 15,-6 0 1-15,0 0-2 16,0 0 0-16,0 3 0 16,0-3 3-16,0 0 0 15,0 0-2-15,0 0 1 16,0 0-2-16,0 0 4 15,0 0-3-15,0 0 2 16,0 0 2-16,0 0 0 16,-6 0 0-16,-2 0-3 0,-4 0 2 15,-1 4-6-15,-13-2-3 16,0 6 0-16,-7 0-1 16,-6 3 1-16,0 4-4 15,-7 6 2-15,7 1-1 16,0 4 2-16,6-1 2 15,21 2 2-15,4-2 3 16,28-2 1-16,13-2 1 16,19-3 1-16,20 1-1 0,12-2 1 15,-5 6-4 1,-1-5 5-16,-6 4 0 0,-7 0 4 16,-14 0 11-16,-11 0 13 15,-21-3 14-15,-19 3 8 16,-12 0 3-16,-21-1-1 15,-13 1-5-15,-13-3-15 16,1-5-13-16,-7 1-15 16,0-7-14-16,6-12-26 15,7-4-38-15,13-9-40 0,12-6-46 16,21-10-47 0,12-3-39-16,21-5-48 0,12 4-72 15,6-3-106-15,21 4-76 16,-1-1-15-16,0 0 17 15,7 8 49-15,5 0 97 16</inkml:trace>
  <inkml:trace contextRef="#ctx0" brushRef="#br0" timeOffset="172111.4816">19072 11231 144 0,'46'-17'392'0,"-20"-3"69"16,-7 6 62-16,-13-1-13 0,-12 5-72 15,-13 2-55-15,-1 8-30 16,-13 0-27-16,-5 4-31 15,5 3-40-15,0 8-45 16,7 0-46-16,7-1-49 16,6 5-37-16,13-1-30 15,13 0-27-15,-1 1-27 16,14-5-21-16,1 1-7 16,-1-5-7-16,6-2-1 0,1-4 3 15,-7-1 24-15,6 5 33 16,1 0 40-16,6 10 34 15,1 0 31-15,-8 7 22 16,13 10 3-16,-5-4-19 16,-1 3-29-16,0 2-40 15,-7-3-75-15,1 0-113 16,-1-3-147-16,-6-1-173 16,-6-4-255-16,0-6-124 15,-1-5-25-15,-13-3 56 16,2-6 112-16,-16-10 157 15</inkml:trace>
  <inkml:trace contextRef="#ctx0" brushRef="#br0" timeOffset="172879.5387">20330 11231 282 0,'39'-21'418'16,"-13"-4"58"-16,-6-5 26 16,-20 4-59-16,-8-3-77 15,-11 7-59-15,-7 0-49 16,-14 8-42-16,-5 7-38 15,-7 7-33-15,7 2-29 0,-1 13-28 16,1 4-18-16,18 3-14 16,7 0-10-16,8 3-17 15,12-2-14-15,12-1-10 16,2-5-7-16,12-2-7 16,13-3-4-16,0-5-1 15,7-7-2-15,-1 3 1 16,7 1 9-16,1 3 25 15,-2 4 36-15,-5 12 38 0,0 2 32 16,0 12 26-16,-14-1 12 16,1 1-10-16,-7 3-26 15,-7-3-33-15,1-1-42 16,0-3-72-16,-14-6-105 16,6-6-120-16,-4-4-123 15,4-1-185-15,1-5-157 16,7-11-49-16,0-4 39 15,12-10 83-15,-5-8 103 16</inkml:trace>
  <inkml:trace contextRef="#ctx0" brushRef="#br0" timeOffset="173225.7169">21059 11371 323 0,'13'-44'434'0,"-7"3"82"16,2 2 64-16,-16-2-27 15,2 8-28-15,0 7-33 16,-7 1-37-16,6 10-54 15,7 4-58-15,0 11-71 16,7 8-74-16,6 14-56 0,7 7-36 16,5 10-20-16,1 6-23 15,0 6-18-15,-6-3-11 16,-1 0-5-16,-12-4 3 16,0-1 3-16,-14-6 4 15,-6-4 3-15,0-4 3 16,-7-9-6-16,-6-11-18 15,13-9-25-15,0-14-47 0,0-8-69 16,13-17-108 0,0-9-96-16,13-8-65 0,13-6-47 15,0 3-37-15,0 5-38 16,1 1-49-16,-1 10-31 16,-14 2 3-16,-5 9 31 15,-7 2 53-15,-7 9 93 16</inkml:trace>
  <inkml:trace contextRef="#ctx0" brushRef="#br0" timeOffset="176567.4675">21867 10561 112 0,'0'0'321'0,"-6"0"41"0,-13 0 30 16,-1 0-72-16,-13 4-85 16,1-1-39-16,-21 1-26 15,7 0-23-15,-19-4-14 16,-6 7-18-16,-8-3-19 15,-5 3-23-15,-14 5-19 16,-6-1-19-16,-7 3-16 16,1 0-6-16,-8 1-3 15,-5 0-4-15,5-1 0 16,1 5 1-16,6-4-4 16,0-5-2-16,7 1-1 0,6 1 0 15,7-1 0-15,0-4-2 16,6 4 5-16,0-3 0 15,7-1-1-15,7-4 3 16,-8 1 0-16,-6-1 2 16,0-3-2-16,2 4 3 15,-9 0-1-15,1 0-3 16,0-1 2-16,0 1 0 0,-1 0 1 16,1 2-2-16,-7 3 1 15,0-3-1-15,-6 2-5 16,-7-1-1-16,7 4 3 15,-13-4 5-15,6 0 14 16,-7 1 10-16,15-4 9 16,-2 4 4-16,-5-5 0 15,11 1-7-15,-5-4-14 16,1 3-5-16,-2-3-4 16,1 0-3-16,-7 4 0 15,0-4 4-15,-6 3 0 0,6 5 2 16,-6-4-3-1,6 3 0-15,-6 0-5 0,6 0-2 16,6 1-1-16,-5-1-2 16,19 4-2-16,-7-7-1 15,13 3-1-15,0-3-1 16,7 3 0-16,0-4-2 16,0 1 2-16,0 4 1 15,6-5 5-15,0 2 1 0,1-3 2 16,5 5 3-1,1-3-1-15,0 0 0 0,0 4-3 16,6-4-4-16,-6-1-1 16,7 4-3-16,-7 0-1 15,-7 5 0-15,6-5-1 16,-11 3-8-16,4 2-5 16,-4-1 0-16,4 3-1 15,-4-3 0-15,-8-4 3 16,0 5 12-16,1-1 3 15,-7 1-1-15,0-2 1 0,-8-3 1 16,-5 5-4 0,-13-5 0-16,-1 4-3 0,-5-1 0 15,5 1 1-15,-5 0-1 16,-1-4 2-16,6 1 3 16,-5-1 1-16,-1 1 2 15,0-2-1-15,0 6-1 16,1-4 0-16,-1-1 0 15,7 3 0-15,-7-2 7 16,0 0 5-16,7-1 4 0,-1 0-2 16,1 4-1-16,-1-4 6 15,1 0-4-15,1 1-1 16,4 3-5-16,1-3 2 16,1 2 0-16,5 1-3 15,8-3-3-15,-1 2-2 16,7 2-1-16,0-5-1 15,0 4 0-15,6-4-1 16,0 1-1-16,7 0 0 0,0-2 1 16,-1 2 0-1,1-5 0-15,6 5-4 0,1 3 1 16,-1-4 1-16,0 0 1 16,1 1 0-16,6 2 0 15,-7-3 1-15,6 1 0 16,-5 0-1-16,6 3 2 15,-7-4-3-15,1 0 1 16,-1 4 1-16,0 0 1 16,7 1 1-16,-6-2-3 0,6 1 4 15,6 0-1 1,6 0 3-16,1-4 5 0,13 1 3 16,0 3 4-16,7-8-2 15,6 5 1-15,-1-1-5 16,8-3-3-16,0 0-6 15,5-1-3-15,1-3 0 16,7 4 0-16,-1-4 0 16,-6 4 0-16,7-4-2 15,-8 3 0-15,2 1 0 16,5 0-2-16,-6 0-1 0,-13-1-5 16,0 4-2-16,-13 4-10 15,-6 4-4-15,-14 3-4 16,6 0 2-16,-5 0 2 15,13 1 0-15,-2-4 7 16,9 3-1-16,5-3 1 16,1-5-11-16,5 5-4 15,1-3-4-15,6-2 3 16,1 1 4-16,0-4 2 16,6 4 14-16,-1 0 7 0,2 1 8 15,-8-1 2-15,7 0-2 16,0-4 3-16,0 8 0 15,-1-5-1-15,-4 5 0 16,-2 0 1-16,1-1 2 16,-1 5-2-16,0 0-3 15,-6 2 2-15,-1 4 0 0,9-2 0 16,-9-1-1-16,1-1 2 16,6 1 0-16,1-3-3 15,6-1 0-15,0 1 1 16,13-5 1-16,-6 5 0 15,6-5-1-15,0 4 4 16,0 1 1-16,0 3-4 16,6-1-1-16,-6 2 2 0,0 2 4 15,6 1 0-15,-6-1-1 16,0 2 0-16,0-5 4 16,0 3 4-16,7 1 1 15,-7-1 6-15,0 0 6 16,7 2 4-16,-1-2 1 0,1 1-3 15,-7 3 0-15,12-3-6 16,2-1-3-16,-2 4-6 16,8 1-4-16,7 3 1 15,-1-4-4-15,0 4 1 16,13 1 5-16,0 2 16 16,7 1 6-16,-1-1 4 15,1 5 4-15,5-1-1 0,-5 0-2 16,0 1-14-16,0 3-6 15,-1-5-5-15,-5-3-2 16,5 2-2-16,1-1-4 16,-7-8 0-16,6 0-2 15,1-3 3-15,6-4-3 16,0 0 3-16,6-8 3 16,15-3 1-16,-2 0 0 0,8-3-3 15,12-1 0 1,6-4 0-16,7 1-5 0,7 0-2 15,0-4-1-15,6 0-3 16,8 0-4-16,5 0-3 16,0-4-3-16,0 0-4 15,7 1-2-15,7 0-2 16,-2-1-2-16,8-4 0 16,0 1-2-16,0-4-8 0,6 0-3 15,2 0 0-15,4 0 0 16,1-8 3-16,13 5 3 15,6-3 8-15,-6-3 3 16,13 2-2-16,-7 0-2 16,1 3-3-16,-7 1-1 15,6 3 2-15,-5 3 3 16,-2-3 6-16,1 7 5 16,0-3 3-16,0 4-2 15,0-6-2-15,-7 9 8 16,1-6 4-16,-8 2 4 15,2 0 3-15,-1-2 7 0,-1 1 7 16,-6-2-10-16,2 0-3 16,-10-4-2-16,2 3-3 15,-6-2-1-15,6-5-3 16,-6 0 1-16,-8 1-2 16,-5-1 0-16,-1-3-1 15,-6 3-1-15,-7-4-2 16,1 4 3-16,-1 1-1 15,-1-1 0-15,2 1-3 0,-1-1-1 16,7 1 1-16,0-1-3 16,-1 1 2-16,8 2 1 15,-7-2 4-15,0-1 7 16,-7 0 5-16,-7 1 4 16,2-1 1-16,-9 5 4 15,2-2 1-15,-1 1-6 16,-5 5-4-16,-2-6-1 15,1 1-1-15,-1 0 0 16,-6-1-1-16,1-2 1 0,-1-1 0 16,0-2 1-16,0-2-1 15,7 0-1-15,0 2-1 16,0-3 0-16,6-1-2 16,0-4 0-16,-6-1-2 15,6 0 0-15,1 1-2 16,-8 2-2-16,1-2 0 15,-7 0 0-15,-6 2 2 16,-7 1 3-16,0-3 5 16,1 3 0-16,-8 1 0 0,1-6 0 15,0 5-3-15,-1-4-3 16,1 1-2-16,0-4 2 16,-7 3 1-16,0-3-1 15,0 2 2-15,1-2 10 16,-8 4 3-16,0-1 0 15,1 4-1-15,-7-3 5 16,7 0 0-16,-13 2-12 16,5-2-4-16,-5 2-1 15,-7 4 1-15,0-2 0 0,-6-1-2 16,-1 0 4-16,8 0 3 16,-8 0 0-16,1-4-3 15,-1 1 1-15,1-1 0 16,-7 1-4-16,-6-4-5 15,-1-2-5-15,-5-1 1 16,-2-1-6-16,-6 0-6 16,8 1-5-16,-8-5-9 0,7 4-11 15,-6-4-15-15,0 0-13 16,-1-3-4-16,0 3-1 16,0-4 8-16,2 3 13 15,-8 1 12-15,6-4 17 16,-6 4 11-16,6-4 5 15,1 5 5-15,-1 0 6 16,1-1 9-16,0 0 10 16,5 4 19-16,-12 0 22 15,0 1 20-15,0-2 19 16,-6 1 13-16,-7 4 5 0,0-3-11 16,-6 3-14-16,-1-2-19 15,0 2-18-15,1 0-21 16,-1 3-18-16,0 0-15 15,1 5-27-15,-1 2-50 16,8 4-80-16,-2 5-163 16,-5 3-208-16,-7-1-104 15,-14 8-39-15,-11 0 16 16,-2 0 60-16,1 0 153 16</inkml:trace>
  <inkml:trace contextRef="#ctx0" brushRef="#br0" timeOffset="178573.7961">23294 10914 34 0,'-25'-23'345'0,"5"5"74"15,0 3 70-15,1 0-21 0,12 1-61 16,0 7-29 0,7 7-10-16,14 7-5 0,5 7-14 15,7 12-9-15,7 4-8 16,5 10-38-16,2 0-60 16,-1 8-59-16,-7-1-52 15,1 5-36-15,-7-9-33 16,-6 2-21-16,-1-5-33 15,-5-4-53-15,-14-5-77 16,6-10-95-16,-6-3-118 0,0-3-198 16,6-11-181-16,14-8-62 15,-1-11 17-15,7-10 63 16,0-5 100-16,1-7 188 16</inkml:trace>
  <inkml:trace contextRef="#ctx0" brushRef="#br0" timeOffset="178985.7442">23920 10957 224 0,'-13'-11'384'16,"6"-4"45"-16,7 1 36 15,7-4-99-15,6-1-110 16,7 1-79-16,12 4-54 15,-6 2-39-15,13 9-21 16,-13 6-7-16,1 9 8 16,-9 9 14-16,-11 9 13 15,-7 2 20-15,-13 12 15 16,-7 0 14-16,-12 1 14 0,-7-2 11 16,0-3 10-1,-1-2-6-15,8-6-13 0,6-6-23 16,13-8-26-16,7 0-25 15,6-7-25-15,26-3-20 16,13-8-18-16,19 0-17 16,7-8-45-16,7-3-59 15,6 0-72-15,1 0-72 16,-1 1-82-16,0-6-108 0,-6 2-110 16,-1-1-54-16,-5 1 10 15,-7-1 41-15,-8-3 66 16,1-4 107-16</inkml:trace>
  <inkml:trace contextRef="#ctx0" brushRef="#br0" timeOffset="179399.3783">25236 10789 192 0,'7'-15'445'15,"6"-3"62"-15,19-5 46 16,7-2-19-16,13 3-169 16,7 0-111-16,6 1-71 15,-6 9-52-15,-7 5-37 16,1 7-21-16,-8 4-8 16,-13 11-1-16,1 2-5 0,-7 9-17 15,0 3-12-15,0 0-13 16,0 5-13-16,0-5-12 15,7 3-1-15,6-2 7 16,-7-5 2-16,-5 2 9 16,-1-5 20-16,-7 3 26 15,-19 1 21-15,-7-1 17 16,-12 0 12-16,-14 2-7 16,1-2-16-16,-14-3-28 15,0 0-58-15,1-4-91 16,5-7-108-16,15-3-174 15,-1-5-194-15,6-3-97 16,14-11-20-16,0-7 45 0,6-4 82 16</inkml:trace>
  <inkml:trace contextRef="#ctx0" brushRef="#br0" timeOffset="179720.2877">26005 10789 191 0,'52'-25'401'16,"0"-2"50"-16,7 2 35 0,6 10-68 16,-7 4-107-16,-5 7-61 15,-1 11-32-15,-7 8-26 16,-12 8-1-16,-13 2 11 16,-20 12 4-16,-7-1 0 15,-12 4-8-15,-1-3-1 16,-7 0-21-16,9-8-29 15,-2-3-29-15,7-5-33 16,13-6-29-16,6-8-37 16,21-2-56-16,11-12-83 15,21-5-98-15,0-6-125 0,12-4-192 16,1-4-145-16,6-3-41 16,-6-5 29-16,0 2 69 15,-14-5 108-15</inkml:trace>
  <inkml:trace contextRef="#ctx0" brushRef="#br0" timeOffset="179986.4879">27295 10583 209 0,'20'-18'492'15,"6"7"72"-15,-7 4 113 0,7 7 81 16,-6 4-126-16,12 6-89 16,1 9-51-16,19 3-42 15,7 0-103-15,12 7-108 16,8 0-82-16,5 1-61 15,-19-5-37-15,1 5-20 16,-27-1-3-16,-13 0-1 16,-20-3-4-16,-18 0-16 15,-15 3-43-15,-12-7-85 16,-6-4-147-16,-14-4-169 16,0-2-242-16,-6-12-173 0,0-8-63 15,0-10 25-15,-7-11 114 16,7-3 150-16</inkml:trace>
  <inkml:trace contextRef="#ctx0" brushRef="#br0" timeOffset="180383.3844">27224 10672 125 0,'26'-29'428'0,"6"-2"77"16,27-1 61-16,6-1 7 16,13-4-160-16,0-3-128 15,7 3-120-15,0 1-123 0,-7 3-140 16,-7 4-179-16,-5 3-173 15,-15 7-80-15,2 5-17 16,-7 3 24-16,-7 11 167 16,6 11 282-16,1 10 271 15,6 17 181-15,0 1 120 16,0 13 87-16,13-4-33 16,7 0-74-16,6-5-44 15,7-11-28-15,6-9-23 0,7-12-18 16,-7-7-28-16,-6-15-50 15,-14-4-64-15,-12-11-64 16,-27 1-53-16,-18-9-45 16,-20 3-48-16,-20 0-41 15,-21 2-41-15,-5 4-44 16,-13 6-67-16,-6 4-81 16,-8 8-70-16,8 7-63 15,-1 5-70-15,0 1-111 0,7 5-98 16,6-3-4-1,14 3 43-15,-1-8 64 0,14 1 86 16</inkml:trace>
  <inkml:trace contextRef="#ctx0" brushRef="#br0" timeOffset="181766.013">29275 9832 155 0,'66'-36'341'16,"-27"3"44"-16,-20 7 34 15,-19 8-96-15,-19 3-86 16,-20 8-64-16,-19 4-46 16,-33 3-43-16,-21 6-33 15,-25 2-23-15,-25 7-13 16,-33 2 3-16,-34 6 4 15,-25 6 1-15,-26 4 3 16,-7 3 5-16,-7 5 5 0,8-4 1 16,0-1-1-16,5 0 2 15,1 1-2-15,0-3-2 16,13-1-9-16,13-4-17 16,6 0-15-16,20-4-4 15,19-2-4-15,14 2 0 16,19-6 1-16,14-2 7 15,12 2 5-15,19-4-2 0,20-1-4 16,13 1-3-16,7-5-1 16,13 2-1-16,7-1-1 15,5 4 3-15,1-5 3 16,6 5 5-16,0 0 0 16,1-1 3-16,6 1-1 15,12-1 0-15,2 3 1 16,5-3-2-16,7 1 2 15,0-1-3-15,7 1 1 16,5 2 2-16,-5-2-1 0,12 4 1 16,1-1 3-16,-7 1 4 15,13 2 3-15,-6 5 15 16,6 3 15-16,6 5 13 16,7 2 15-16,0 8 22 15,6 0 23-15,14 11 19 16,-1 3 14-16,14 8 9 15,-1 4-2-15,8 2-13 16,-1 6-20-16,7-4-30 0,-8 2-20 16,-5 2-9-1,7-6-7-15,-8 2-4 0,1-5-4 16,-1-2-5-16,-5-6-6 16,-1-6-12-16,-7-3-9 15,-5-5-6-15,5-10-8 16,-13-3-14-16,1-9-15 15,6-4-13-15,7-9-8 16,5-5-8-16,15-7-5 0,6-7 10 16,19-5 7-1,13-2-4-15,13-8-3 0,14 0-1 16,18-4-3-16,14-3-13 16,20 4-14-16,12-8 0 15,20-1-6-15,6 1-1 16,7 0 5-16,7-3 10 15,0 3 15-15,-1 1 14 16,7 2 17-16,0-3 9 16,0 0 7-16,-6 4 10 0,0-1 6 15,-1 1 6 1,-6 3-1-16,-6 1 3 0,-8 3 3 16,-5-4-3-16,-7 3-3 15,-7-2 1-15,1 0-3 16,-13-1 1-16,-2 1-4 15,-4-1-1-15,-14 3 2 16,-14 5 4-16,-12-3 12 16,-13 5 13-16,-13 2 11 15,-7-1 5-15,-13 5 1 0,0-2-4 16,-6 1-11-16,-14 0-10 16,1 0-5-16,-13 0 9 15,-7 4 12-15,-7 0 14 16,-6 0 12-16,1-1 3 15,-7-3 6-15,-8 0-7 16,2-7-8-16,-2-1-9 16,-5-6-9-16,-1-4-6 15,-6-5-12-15,-13-2 0 16,1-8-4-16,-8-3-18 16,-6-1-14-16,-7-4-31 0,-13-2-38 15,1-1-38-15,-14-4-29 16,7 4-9-16,-13 1 1 15,6-5 28-15,0 7 44 16,1 1 41-16,-1 8 35 16,0 2 20-16,1 4 12 15,6 0 4-15,0 8-6 16,-7 0-12-16,7 3-16 0,0 0-22 16,-7 4-29-16,7 4-46 15,0-3-86-15,0 9-181 16,-7 1-99-16,-13 0-39 15,1 7-1-15,-14 1 28 16,0 3 76-16</inkml:trace>
  <inkml:trace contextRef="#ctx0" brushRef="#br0" timeOffset="182709.4771">18674 13350 4 0,'-32'-26'125'16,"-7"-3"-4"-16,6 0 25 16,1-1 59-16,-8 1 59 15,8 3 38-15,-1 4 30 16,1 0 20-16,5 3 11 0,1 5-25 15,7 3-43 1,6 4-45-16,20 7-37 0,18 3-14 16,28 12-9-16,31 7-1 15,46 14 18-15,47 20 24 16,51 13 18-16,46 19-12 16,38 14-29-16,7 8-32 15,1 0-31-15,-1-7-28 16,-20-7-33-16,-11-13-24 15,-21-12-20-15,-20-10-39 16,-19-6-56-16,-26-12-79 0,-19-9-105 16,-27-8-116-16,-12-11-139 15,-14-8-194-15,-19-11-99 16,-20-11-9-16,-20-11 57 16,-12-6 92-16,-20-12 125 15</inkml:trace>
  <inkml:trace contextRef="#ctx0" brushRef="#br0" timeOffset="183217.3789">24128 12455 292 0,'0'8'396'0,"-13"14"57"15,0 7-9-15,-7 11-33 16,1 15-30-16,-7 11-25 0,-6 7-9 16,5 12-6-16,1 7-10 15,-6-1-20-15,6 4-41 16,-1 4-43-16,-11-7-39 16,-1-5-33-16,-1 1-28 15,1-7-20-15,-13-8-19 16,7-3-18-16,-8-7-22 15,8-9-21-15,5-3-23 16,1-11-32-16,7-6-40 0,-1-8-57 16,1-5-79-16,-1-6-98 15,14-4-110-15,-8-6-183 16,15-5-127-16,-8-8-32 16,7-4 31-16,-7-2 76 15,0-8 107-15</inkml:trace>
  <inkml:trace contextRef="#ctx0" brushRef="#br0" timeOffset="186006.5439">8496 15676 39 0,'-32'-26'504'16,"-1"8"88"-16,-6-1 62 15,6 1 43-15,8 7-125 16,5 4-193-16,14 4-113 15,6 9-49-15,12 5-35 0,21 15-25 16,-1-1-14-16,14 12-9 16,0 0-29-16,0 0-34 15,-1 0-26-15,-5-5-39 16,-8 5-62-16,1-8-78 16,-7 1-84-16,-7-8-98 15,1-1-155-15,-8-2-172 16,-5-8-50-16,0-7 17 15,-1-12 51-15,0-7 78 16</inkml:trace>
  <inkml:trace contextRef="#ctx0" brushRef="#br0" timeOffset="186488.8473">9121 15679 117 0,'-6'-10'497'15,"-7"6"94"-15,0-4 90 16,-6 1 73-16,5-1-160 16,2-2-149-16,5-2-103 15,0-5-87-15,14 2-84 0,6-7-70 16,7 4-44-16,-1-1-28 16,7 9-16-16,0-2-9 15,7 5-4-15,-1 3-5 16,8 12-1-16,-7-1 6 15,-7 11 11-15,-7 4 14 16,1 7 12-16,-14 4 13 16,0 8 13-16,-12-1 9 15,-7 4 4-15,0 4-3 16,0-4-4-16,0 0-1 16,0-4-4-16,-1-7-3 15,8-4-5-15,0-7-3 16,6-4-4-16,0-3-3 0,12-5-4 15,8-2-4-15,19-8-4 16,7-4-6-16,13-3-8 16,6-4-26-16,6-4-47 15,1 5-72-15,-6-5-110 16,-1 4-131-16,-7 1-194 16,-13-2-200-16,-5 1-75 15,-21 4 5-15,-5-4 75 16,-8 4 110-16,-6-5 188 0</inkml:trace>
  <inkml:trace contextRef="#ctx0" brushRef="#br0" timeOffset="187961.3111">10503 15248 241 0,'-39'2'479'0,"7"2"80"15,-8-4 89-15,1 0 3 16,7 0-137-16,-1-6-97 16,7-2-80-16,14 1-73 15,4-8-83-15,16 1-72 16,4-2-52-16,8 5-32 15,6 4-19-15,-1 12-10 16,15 4-4-16,-14 14 3 0,7 10 3 16,-8 11 8-16,-11 10 15 15,-8 6 13-15,-6 1 21 16,-13 1 18-16,0-3 19 16,-6-3 9-16,-1-9 0 15,7-3-7-15,6-10-17 16,1-9-21-16,12-7-18 15,8-3-10-15,12-8-12 16,13-7-29-16,6-4-50 0,14-7-86 16,-1-3-105-1,7-1-130-15,-6-4-178 0,7 5-164 16,-21-5-53-16,1 1 34 16,-13-4 75-16,-14 4 111 15</inkml:trace>
  <inkml:trace contextRef="#ctx0" brushRef="#br0" timeOffset="188309.2911">10992 15515 60 0,'-6'-19'428'15,"6"1"61"-15,6-1 45 0,0-3 26 16,14 4-177-16,6 4-139 16,0-1-87-16,13 8-55 15,-6 3-37-15,13 8-19 16,-7 7-6-16,6 3-4 15,7 8-1-15,1 3-4 16,-2-2-3-16,8 3-6 16,-1-1-4-16,7 1-3 15,2-4-1-15,-9-4 9 16,-6 0 26-16,-6 5 46 16,-14-5 55-16,-19 4 44 15,-13 0 26-15,-19 4 4 0,-7-1-18 16,-7 1-66-16,-7-1-113 15,2 1-134-15,11-7-135 16,1-2-204-16,20-5-211 16,0-9-88-16,18-6 2 15,2-12 58-15,18-3 91 16,7-8 179-16</inkml:trace>
  <inkml:trace contextRef="#ctx0" brushRef="#br0" timeOffset="188813.3933">12699 15334 30 0,'13'-9'456'15,"-6"-3"71"-15,-1 1 47 16,14-4 36-16,6-3-129 16,0 3-157-16,13-3-102 15,-6 3-68-15,12 7-41 16,-5 6-30-16,-8 2-16 16,1 10-7-16,-7 5-3 15,-7 7 4-15,-6 7 0 16,-6 0-5-16,5 5-14 15,2-9-14-15,6 5-12 0,5-9-8 16,7-2-7-16,15-1-2 16,5-3-2-16,7-1 0 15,-8 1-1-15,1-3 0 16,-5 2 10-16,-15 1 22 16,-7-1 27-16,-11 4 24 15,-20 1 16-15,-8 2 9 16,-19 1-3-16,1 1-17 15,-7 2-48-15,0-3-86 0,-7-4-112 16,7-7-163-16,13-3-247 16,0-8-136-16,13-8-52 15,0-6 25-15,7-12 79 16,6 1 142-16</inkml:trace>
  <inkml:trace contextRef="#ctx0" brushRef="#br0" timeOffset="189102.6472">13318 15490 177 0,'27'-27'428'0,"5"1"56"0,7 5 43 16,6-1-27-16,7 3-145 16,1 5-88-16,-1 10-38 15,0 8-5-15,-6 10 17 16,-14 5 28-16,-12 10 26 16,-7 3 14-16,-7 5-5 15,-6 0-15-15,0 0-33 16,-6-4-44-16,0-4-44 15,6-7-43-15,6 0-38 16,6-11-40-16,15-4-51 0,12-7-67 16,7-7-94-16,6-4-123 15,7-11-137-15,6 0-194 16,-7-3-175-16,-5-4-55 16,-14-1 30-16,-7 1 90 15,-6-2 119-15,-7 6 194 16</inkml:trace>
  <inkml:trace contextRef="#ctx0" brushRef="#br0" timeOffset="189935.3053">14217 15221 62 0,'-6'-8'352'0,"-1"6"57"16,1-5 41-16,0 3-34 15,6-4-81-15,-7 0-64 16,7 1-47-16,0 0-34 0,0 0-21 15,7-4-11-15,-7 3-6 16,6-3-7-16,0 4-13 16,1 0-15-16,6 3-18 15,-6-3-23-15,5 7-27 16,8-4-24-16,6 8-13 0,-7 3-6 16,7 4-5-16,1 7 1 15,-1 1 2-15,0 6 1 16,7 0-5-16,5 5-4 15,9 0-7-15,4-1-6 16,15 1-5-16,12-1-7 16,0-4-2-16,0 1 3 15,-6-4 6-15,-1-1 3 16,-12-6 8-16,-20 5 4 16,-13-3 7-16,-13 2 4 15,-13-1 4-15,-19 4 1 0,-7-4-1 16,-1 1 0-16,-5-5-14 15,-1 1-30-15,1-11-54 16,6 0-79-16,13-12-137 16,-1-7-173-16,14-7-90 15,0-11-24-15,7 0 21 16,0-6 62-16</inkml:trace>
  <inkml:trace contextRef="#ctx0" brushRef="#br0" timeOffset="190225.9657">14979 15291 284 0,'8'-15'407'0,"-2"4"65"15,7 4 53-15,0 3-67 16,13 8-115-16,7 3-74 16,6 4-41-16,13 0-49 15,-1 4-46-15,8-4-40 16,0 3-31-16,-7-3-20 16,1-3-2-16,-15-4 5 15,1 0 11-15,-6-8 15 16,-7-4 28-16,-6-2 31 15,0 3 23-15,-8-2 5 0,-5 2-5 16,6 3-13-16,6 8-24 16,1 3-32-16,6 9-51 15,13 2-115-15,0 7-156 16,7 5-268-16,6-1-179 16,0 4-96-16,-6-8-34 15,-7-2 67-15,0-5 134 16</inkml:trace>
  <inkml:trace contextRef="#ctx0" brushRef="#br0" timeOffset="190623.9653">16576 15175 433 0,'-6'-5'622'16,"6"5"75"-16,0 5 72 15,6 1 11-15,20 8-190 16,7 4-131-16,12 5-65 15,14 3-49-15,7-1-62 0,5 1-63 16,-6 3-67-16,0-2-60 16,-6-2-39-16,-13-3-23 15,-20-1-16-15,-13 1-43 16,-13 1-85-16,-20-1-142 16,-13-7-172-16,-12-1-266 15,-1-3-174-15,-19-7-60 16,-6-8 31-16,-8-11 114 15,1-10 155-15</inkml:trace>
  <inkml:trace contextRef="#ctx0" brushRef="#br0" timeOffset="190784.701">16440 15279 115 0,'-14'-39'544'0,"8"3"130"16,0-5 99-16,6 4 81 16,12-3-134-16,14 3-180 15,13 0-176-15,1 1-195 16,11 7-219-16,2 3-242 15,-1 7-280-15,0 4-180 16,0 9-71-16,-13 2 24 0,1 4 99 16,-2 7 150-1</inkml:trace>
  <inkml:trace contextRef="#ctx0" brushRef="#br0" timeOffset="191024.8663">17065 14976 111 0,'39'22'446'0,"-6"3"107"15,12 6 105-15,1-6 99 16,12 8-100-16,14-4-70 15,13 0-59-15,19 1-61 16,0-1-73-16,1 0-86 16,-14-3-81-16,-6 3-67 0,-20 0-48 15,-20-2-36-15,-19 4-25 16,-20-1-25-16,-18-5-41 16,-14 4-66-16,-19-6-117 15,-2-1-169-15,-11-7-282 16,-7-8-206-16,-7-7-85 15,-13-11-4-15,-6-14 78 16,6-8 149-16,0-4 270 16</inkml:trace>
  <inkml:trace contextRef="#ctx0" brushRef="#br0" timeOffset="191176.4835">17137 15236 170 0,'-14'-32'519'16,"8"3"89"-16,12-2 84 15,14 2 63-15,7-3-191 16,18 3-156-16,7-9-149 15,13 9-177-15,0-4-244 16,6 4-312-16,-12 3-166 16,-6 0-90-16,-15 8-10 15,-11 4 68-15,-8 2 153 0</inkml:trace>
  <inkml:trace contextRef="#ctx0" brushRef="#br0" timeOffset="193050.1616">17618 15079 295 0,'-19'-11'377'15,"6"3"45"1,-6-3-10-16,-1 4-71 0,-6-1-69 16,7 1-52-16,-1 3-39 15,0 1-39-15,1 3-29 16,-7 3-12-16,6 1-7 16,0 7 9-16,-5 5 29 15,5 5 40-15,7 4 43 16,13 8 29-16,13 9 12 15,7-4 4-15,25 11-22 0,8-6-26 16,12 2-34-16,6-5-31 16,7-4-23-16,7-3-27 15,7-10-19-15,-1-1-21 16,0-15-15-16,0-3-11 16,-13-8-9-16,-6-7-7 15,-20-7-4-15,-6-5-2 16,-20-2-3-16,-20-4-7 15,-18-5-5-15,-22 1-8 16,-5 0-7-16,-19-3-7 16,-14 3-1-16,1 1-2 0,-14 3 1 15,-6-2 7-15,0 9 1 16,-1 0 3-16,1 8 1 16,0-1-4-16,0 7-23 15,12 2-47-15,8 6-67 16,6 0-80-16,12 3-81 15,21 0-74-15,6 5-67 16,19 7-90-16,7-4-85 0,13 4-1 16,7-1 39-16,6-3 60 15,7 0 79-15</inkml:trace>
  <inkml:trace contextRef="#ctx0" brushRef="#br0" timeOffset="193396.6209">18524 14991 120 0,'46'-8'466'0,"-1"8"80"16,-5 0 86-16,-1 8 88 15,0 3-136-15,0 3-101 16,13 4-45-16,13 2-42 15,7 5-57-15,0-4-58 16,6 5-50-16,-6 3-38 0,-7-3-35 16,0 0-24-16,-19 0-21 15,-14-1-25-15,-13 1-25 16,-11-1-20-16,-22 0-35 16,-12-2-61-16,-1 3-100 15,-18-9-142-15,-1 2-157 16,-5-8-237-16,-8-4-171 15,-6-10-49-15,-13-8 39 16,6-7 108-16,0-12 140 16</inkml:trace>
  <inkml:trace contextRef="#ctx0" brushRef="#br0" timeOffset="193803.5846">18603 15155 123 0,'0'-36'442'0,"12"0"72"15,15-5 58-15,5-3 27 16,14 4-178-16,-1 0-134 15,14 3-116-15,-7 4-120 16,1 7-138-16,-2 1-149 16,-5 10-140-16,-7-1-103 15,-6 10-49-15,-7 3 20 16,-6 6 109-16,-8 1 178 16,1 3 206-16,-6 4 184 0,6 0 151 15,7 4 96 1,6 3 43-16,7 0 6 0,12 0-10 15,7 7-17-15,13 1-17 16,14 4-19-16,12-1-33 16,6 4-42-16,1 0-46 15,-7-3-39-15,-6 2-35 16,-14-3-29-16,-6-3-21 0,-25 3-24 16,-14-2-26-1,-13-5-29-15,-19 3-33 0,-8-4-52 16,-12 2-77-16,-13-5-122 15,-6-6-148-15,-14-6-195 16,-6-6-245-16,-7-6-102 16,1-10-9-16,-14-5 72 15,13-9 123-15,0 1 181 16</inkml:trace>
  <inkml:trace contextRef="#ctx0" brushRef="#br0" timeOffset="193967.2577">19319 15097 155 0,'-19'-26'439'0,"13"4"69"16,12-7 63-16,20 0 46 15,13-4-178-15,20 0-123 16,0-1-87-16,12 1-91 16,-6 4-108-16,-6 4-112 15,-7 7-126-15,-7 3-152 16,-5 4-151-16,-14 0-50 16,-13 7 5-16,-1-4 36 15,-12 5 78-15</inkml:trace>
  <inkml:trace contextRef="#ctx0" brushRef="#br0" timeOffset="194617.6266">21209 14616 161 0,'13'-2'410'16,"1"-3"59"-16,-8-2 51 15,-6 4-24-15,0-5-122 16,0 4-89-16,0-3-50 0,0 4-35 16,0-4-28-16,0 3-20 15,0-4-10-15,0 5-5 16,0-1-6-16,-6 4-9 16,6 0-10-16,-8 0-17 15,2 0-19-15,-7 4-17 16,-7 3-11-16,8 3-1 15,-8 9 7-15,0 6 17 16,7 9 25-16,0 3 22 16,13 3 12-16,7 4-2 15,12 3-14-15,14-3-21 0,-1-7-27 16,14-3-23-16,-1-5-19 16,8-12-19-16,-7-2-19 15,-1-11-14-15,-6 0-11 16,1-8-9-16,-28-3-2 15,-6-5 4-15,-12-2 6 16,-20 3 12-16,-7 0 6 16,-12 4 4-16,-7 4 3 15,0 3 1-15,0 0-18 16,0 6-60-16,13 2-105 0,6-1-125 16,13 1-209-16,20-1-177 15,0-4-73-15,13-3 12 16,7-7 81-16,0-4 112 15</inkml:trace>
  <inkml:trace contextRef="#ctx0" brushRef="#br0" timeOffset="194878.6678">21418 14818 140 0,'33'-18'454'16,"-1"-4"73"-16,13 1 77 15,8-6 61-15,-8 5-126 16,7 5-81-16,7 2-35 15,-7 7-18-15,13 12-33 16,-6 3-54-16,6 12-54 16,0 6-50-16,-6 9-50 15,-7 2-58-15,-13 4-84 16,-13 4-112-16,-6-3-148 16,-7 3-155-16,-7-1-175 15,-12-6-191-15,-7-8-92 0,-7-7 14 16,-12-3 94-1,-1-12 122-15,-6-4 159 0</inkml:trace>
  <inkml:trace contextRef="#ctx0" brushRef="#br0" timeOffset="195010.2158">22010 15108 125 0,'-32'-8'424'0,"6"-2"124"15,0-1 95-15,7 0 57 16,11-3-142-16,16-9-166 16,18 0-165-16,19-6-174 15,7-3-200-15,20-2-259 16,-1 2-166-16,1-5-75 0,-13 5 0 15,0-5 48-15,-20-1 104 16</inkml:trace>
  <inkml:trace contextRef="#ctx0" brushRef="#br0" timeOffset="196245.421">23307 14723 182 0,'33'-15'405'0,"-7"-2"71"15,7-2 67-15,-14-3-30 16,0-4-60-16,-5 1-45 15,-14-2-33-15,-7 6-35 16,-12-1-38-16,-1 4-39 16,-19 7-38-16,7 4-29 15,-14 2-22-15,7 10-18 0,6 6-15 16,7 7-18-16,20 3-24 16,12 8-22-16,14 6-18 15,5 1-16-15,21 4-14 16,7 0-9-16,-2 3-7 15,-5-1-3-15,-7-6-3 16,-13-3-3-16,-6 0 2 16,-20-4 1-16,-14-3 1 0,-12-4 6 15,-6-4 4-15,-7-3 2 16,0-8 0-16,-1-7-17 16,15-7-45-16,5-8-83 15,14-14-121-15,19-8-123 16,19-6-122-16,1-5-113 15,13 0-85-15,-1 5-31 16,-5-2 48-16,-8 9 102 16,1 3 157-16,-7 6 221 15,-7 2 219-15,-6 6 188 16,-6 5 129-16,5-1 76 0,-5 5 14 16,0-1-54-16,5-4-60 15,8 1-51-15,6-1-37 16,13 0-32-16,0-3-22 15,7 3-12-15,-1 0-8 16,-5 4-7-16,-7 0-7 16,-1 4-7-16,-19 0-11 15,7 3-15-15,-8 1-19 16,2-2-20-16,-8 5-17 16,7 0-15-16,7 5-11 15,0 2 2-15,5 0 16 16,7 11 25-16,2 4 24 0,-2 3 18 15,-5 9 4-15,5 3-7 16,1 3-19-16,-15 7-22 16,9 1-43-16,-7 0-62 15,-2-1-72-15,2-2-93 16,-13-9-113-16,0-3-119 16,-7-3-139-16,-7-8-169 0,-6-7-49 15,-7-5 30-15,-6-6 76 16,7-8 98-16,-7-6 149 15</inkml:trace>
  <inkml:trace contextRef="#ctx0" brushRef="#br0" timeOffset="196907.0874">23802 14782 163 0,'-12'4'479'15,"12"-1"61"-15,6-3 46 16,7-3 16-16,19-1-173 16,14-7-142-16,13-3-96 15,12-6-85-15,-6 3-103 16,14-2-155-16,-14 1-241 15,0-1-133-15,-13 0-71 16,-7 2-10-16,-5-2 39 16,-14 5 103-16</inkml:trace>
  <inkml:trace contextRef="#ctx0" brushRef="#br0" timeOffset="197909.4463">25268 14580 342 0,'-6'-18'500'16,"0"3"70"-16,-7-3 82 15,-7 0-12-15,-6 2-107 16,0-1-60-16,-1 5-31 16,1 3-38-16,7 3-67 15,13 4-83-15,-1 2-72 16,14 10-59-16,12 5-46 0,13 6-27 16,8 9-12-16,19 7-8 15,-1 0-3-15,0 3-7 16,-5-3-4-16,-14 3-4 15,-20-7-1-15,-19 4-2 16,-12-8-4-16,-8 0 0 16,-6 0-5-16,-7-6-11 15,7-6-23-15,-6-5-37 16,19-4-68-16,6-5-99 16,20-14-83-16,20-7-60 15,25-8-44-15,14-11-6 16,6-3 43-16,0-7 94 15,1-5 105-15,-14 1 104 0,-13-1 116 16,-19 5 99-16,-21 10 83 16,-18 4 66-16,-13 7 30 15,-7 12 8-15,0 3-20 16,-13 11-28-16,13 3-41 16,6 11-44-16,7 9-39 15,13 7-31-15,13 2-28 16,7 4-23-16,6 1-21 15,-1 4-13-15,1-8-8 0,-12 0-3 16,5 0 3-16,-12-11 10 16,-7 0 14-16,0-3 12 15,-7-9 3-15,0-3-4 16,-5-7-11-16,4-7-25 16,8-11-46-16,8-8-72 15,-2-7-90-15,20-7-105 16,0-4-106-16,7-1-110 15,-1 1-155-15,1 8-105 16,-7 0-5-16,-7 10 59 16,-5 1 83-16,-2 6 111 0</inkml:trace>
  <inkml:trace contextRef="#ctx0" brushRef="#br0" timeOffset="199149.5425">27354 14551 60 0,'-20'-18'388'15,"1"-1"58"-15,-1-2 60 16,-13 2 29-16,1 4-111 15,-1 1-82-15,7 3-54 16,0 3-49-16,0 8-44 16,13 8-40-16,7 3-35 15,18 10-27-15,15 8-15 0,5 5-7 16,14 3-12-16,-1 4-15 16,1-3-16-16,-7 4-9 15,-6-2-2-15,-13-3 7 16,-14-4 12-16,-12-1 13 15,-8-6 14-15,-5-4 10 16,-7 0 4-16,6-11-13 16,7-3-28-16,0-8-56 15,13-11-64-15,13-9-65 0,6-5-66 16,27-8-62 0,6-3-32-16,20-8 5 0,13-7 47 15,-1 3 57-15,7-3 76 16,-6-1 84-16,-6 5 76 15,-8-2 61-15,-25 10 35 16,-7 6 23-16,-26 4 13 16,-20 7 9-16,-13 7 2 15,-12 3-11-15,-7 10-5 16,-6 4-15-16,-1 10-22 16,1-1-26-16,12 3-28 0,7 5-17 15,6-1-27 1,20 0-26-16,0-3-30 0,20-3-15 15,-1-2-12-15,13-3-9 16,1 1 2-16,7-4 8 16,-1 4 33-16,-1 1 34 15,2 7 37-15,5 6 27 16,1 10 12-16,6 9 10 16,0 6-15-16,1 5-54 15,-8 2-83-15,1-2-100 16,-1-5-107-16,-19-3-174 15,-12 1-185-15,-14-9-71 0,-20-3 2 16,-19-8 50-16,-7-3 81 16</inkml:trace>
  <inkml:trace contextRef="#ctx0" brushRef="#br0" timeOffset="200215.3371">25405 14609 232 0,'13'0'349'0,"7"0"29"16,-7-7-22-16,-6 4-74 15,5-9-91-15,1-3-70 16,-6 1-46-16,0-3-25 16,-7-6-16-16,-7 5 0 0,-6-4 4 15,0 3 11-15,-13 1 6 16,-7-1 8-16,1 1 5 16,-7 0-5-16,-1 4-5 15,-5-1-7-15,5 3-6 16,8 2-10-16,-7 3-9 15,13 3-6-15,-7 0-3 16,7 8-1-16,0 0 2 16,7 6 8-16,5 5 21 15,14 7 22-15,8 4 21 16,4 7 18-16,21 3 18 0,13 5 9 16,5 3-3-16,14 3-10 15,8 1-10-15,-2-5-11 16,1 5-10-16,-7 0-10 15,-6-4-8-15,-14-4 1 16,-12-3 0-16,-13-4 4 16,-14-7-2-16,-12-1-5 15,-1-7-1-15,-13-7-16 16,-6 0-13-16,-13-7-17 16,1-8-18-16,-9-7-19 0,9-7-20 15,-2-8-21 1,15-3-18-16,5-8-17 0,13 1-3 15,20-8 2-15,7 4 2 16,6-1-3-16,13 1-13 16,0 4-27-16,1 3-43 15,11 4-63-15,-5 6-114 16,-7 2-154-16,7 6-62 16,-7 3-5-16,-7 2 26 0,-5 2 61 15</inkml:trace>
  <inkml:trace contextRef="#ctx0" brushRef="#br0" timeOffset="201113.9924">29406 14200 157 0,'13'-20'413'0,"-13"6"58"16,-6-1 45-16,-20 8-30 0,-7 4-116 16,-6 6-78-16,-7 1-40 15,1 7-36-15,5 3-32 16,8 1-31-16,19 0-34 15,7 3-42-15,12 1-42 16,7-5-33-16,7-3-22 16,12-4-11-16,1-3-5 15,13 0 0-15,-7-8 4 16,-1 0 9-16,-5 4 12 16,-1 4 27-16,8 4 33 0,-1 7 36 15,0 2 36-15,-7 9 31 16,8 4 23-16,-7 2-7 15,-1-2-18-15,1 2-25 16,-7-3-26-16,0-2-28 16,-7-6-28-16,1 2-39 15,-8-5-63-15,2 0-76 16,-1 0-94-16,-7-2-110 16,-6-7-179-16,0 3-149 15,0-8-44-15,0-4 21 16,0-4 61-16,0-10 94 15</inkml:trace>
  <inkml:trace contextRef="#ctx0" brushRef="#br0" timeOffset="201492.128">30227 14254 57 0,'-6'-29'443'0,"-14"4"69"16,-6 3 54-16,-13 3 66 15,-1 4-109-15,2 8-94 0,-1 0-64 16,6 2-41-16,13 14-35 16,14-2-49-16,26 11-58 15,13 7-55-15,18 8-35 16,8 4-22-16,6 3-14 16,1 4-13-16,-15 4-14 15,-5-4-1-15,-20 0 5 16,-13-7 9-16,-13-1 12 15,-20-6 13-15,-5-5 12 16,-8-11 5-16,-6-2-9 16,0-16-26-16,13-6-51 0,6-13-75 15,20-13-104-15,26-12-115 16,20-8-111-16,25-5-98 16,14 1-107-16,6 2-98 15,-6 11-4-15,-20 6 58 16,-26 12 81-16,-13 11 97 15</inkml:trace>
  <inkml:trace contextRef="#ctx0" brushRef="#br0" timeOffset="202473.8289">14035 16958 159 0,'-92'-4'412'0,"15"1"67"15,4-1 55-15,15 1-55 16,19-1-105-16,20 0-79 15,25 0-47-15,39 1-36 0,40-5-16 16,59-2 4-16,71-6 11 16,85-10-5-16,116-6-16 15,119-19-14-15,117-8-8 16,116-18-21-16,86-7-20 16,38-8-24-16,20-7-24 15,-32 5-21-15,-59-2-30 16,-65 4-22-16,-85 11-16 15,-97 9-13-15,-92 9-21 0,-104 12-28 16,-71 11-49-16,-73 10-70 16,-65 8-57-16,-71 12-52 15,-58 6-57-15,-80 11-109 16,-70 11-110-16,-93 12-34 16,-97 17 6-16,-103 19 31 15,-99 7 64-15,-78 11 129 16</inkml:trace>
  <inkml:trace contextRef="#ctx0" brushRef="#br0" timeOffset="202842.1133">14979 17188 271 0,'-169'34'565'0,"39"-5"39"16,52-7 23-16,39-11-7 15,52 0-252-15,65-11-168 16,65-8-114-16,79-9-29 0,78-12 1 16,84-13 23-16,79-8 44 15,77-17 50-15,73-10 41 16,59-11 21-16,44-6-6 16,13-2-27-16,-18 1-48 15,-53 7-51-15,-65 11-44 0,-78 7-32 16,-65 16-19-16,-79 6-7 15,-59 11-8-15,-44 4-23 16,-47 7-48-16,-39 4-75 16,-32 5-88-16,-32 2-91 15,-27 3-99-15,-20 5-162 16,-25 0-98-16,-13 0 0 16,-13-1 49-16,-8-6 70 15,-5-1 93-15</inkml:trace>
  <inkml:trace contextRef="#ctx0" brushRef="#br0" timeOffset="209597.4401">3322 3432 274 0,'-19'19'341'16,"6"6"53"-16,-6 1-49 16,5 3-21-16,8 0-23 15,0 8-30-15,-1-4-31 16,7 7-25-16,0 0-19 15,7 9-18-15,5-2-17 16,2 7-17-16,12 2-5 0,6 9-1 16,7 1 5-16,14 8-9 15,-2 3 1-15,2 4-4 16,-1 7-4-16,13 8 1 16,-6 2-6-16,12 4 4 15,-6 5-10-15,14-1-4 16,-1 0-1-16,6 4-11 0,1-1-10 15,0 6-8-15,12 5-10 16,-5 1 0-16,5 7-8 16,8 8-8-16,-7 4-1 0,-1 2-1 15,-6 1 1-15,7 0-7 16,7 3-6-16,-2 1-2 16,9-1-6-16,-1 5-3 15,12-5-1-15,-5-4 0 0,6 2-6 16,-7-5-8-16,-1-11-8 15,-4 1-7-15,-1-8-1 16,-7 0 0-16,-7-8 1 16,2 4 1-16,-8 0-4 0,6 1 0 15,-5-1-2-15,-8-4-2 16,8 0-3-16,-8 1-5 16,7 0 9-16,0-4 4 15,8 0 4-15,-16-1-1 16,2 2 4-16,-6-5 3 15,-1 0-1-15,-6-3-1 16,-7-4-5-16,0-7 1 16,-6-5-1-16,-1 1-3 0,-5-4-1 15,-8-2-2-15,1-7-1 16,-1 2-1-16,-12-4 2 16,-1 2 1-16,1-6 2 15,-7-3 1-15,-13 4 2 16,0-4 1-16,0-4-2 15,-13-3 1-15,0-1 0 16,-13-3 1-16,0-3-1 0,-13-5 0 16,0-2-1-16,-6-2-2 15,-1-2-1-15,-13-4-3 16,7-1-1-16,-7-4-2 16,13-2-1-16,1 2-4 15,13-3-3-15,5 0-2 16,2 2-3-16,12 5-8 15,0 1-3-15,0 7 0 16,6 7 0-16,7 0 3 16,0 8 0-16,14 7 8 0,5 4 7 15,1 6 6-15,12 6 5 16,1 2 2-16,13 3 3 16,-1 5 3-16,1 3-3 15,6 4-3-15,6 0 2 16,2-4 4-16,-2 1 1 15,0-4 4-15,-6-2 3 16,8-1 6-16,-8-6 0 16,0 1-3-16,-7-2 0 0,1-9-2 15,-7-3-3 1,0-9-4-16,-6-1-12 0,-14-9-19 16,7-8-25-16,-13-1-20 15,1-6-23-15,-7 0-24 16,-2-7-25-16,2-3-22 15,-7-1-15-15,1-2-20 16,-8-2-21-16,0-6-21 16,0-1-20-16,-6-2-26 15,0-8-39-15,0 3-26 0,0-7 4 16,0 3 24-16,0-3 44 16,0 4 77-16,0 0 103 15,8 0 104-15,-2-1 73 16,-6 1 63-16,6 4 50 15,1 2 22-15,-1 2 4 16,-6-5-21-16,7 3-26 16,0-2-39-16,-1 3-57 15,-6-4-74-15,0 1-94 16,-6-5-170-16,-8-3-185 16,-11-14-95-16,-15-9-31 15,-11-14 13-15,-28-21 50 0</inkml:trace>
  <inkml:trace contextRef="#ctx0" brushRef="#br0" timeOffset="210642.2524">1257 10382 107 0,'7'-33'457'16,"-1"3"70"-16,-12 1 75 16,-1 0 83-16,-12 7-147 15,5 4-110-15,-18 11-60 16,5 3-21-16,2 15-20 15,-8 11-31-15,14 15-28 16,-1 7-24-16,14 10-23 16,18 1-45-16,8 5-53 15,13-6-55-15,13-7-37 0,5-2-32 16,14-12-28 0,1-8-39-16,12-7-52 0,0-15-68 15,0-9-79-15,-6-9-78 16,-7-10-67-16,-12-8-19 15,-21 0 24-15,1-1 81 16,-14 9 94-16,1 2 102 16,-1 9 106-16,0 7 68 15,14 3 33-15,-7 8-7 16,7 0-7-16,-1 3-10 16,8-3-6-16,-1-4 0 15,-7-8 4-15,-6-3 14 16,-6-3 24-16,-7-4 34 15,-26-2 21-15,-13 3 5 16,-14 2 0-16,-18 3-13 16,-20 6-22-16,-7 2-31 0,-6 8-26 15,-7 2-18-15,20 6-9 16,6-1-31-16,20 3-64 16,7 2-88-16,12-10-97 15,13 2-114-15,14-2-196 16,12-8-103-16,21-5-8 15,-1-9 45-15,13-5 71 16,-13-8 99-16</inkml:trace>
  <inkml:trace contextRef="#ctx0" brushRef="#br0" timeOffset="211222.9209">1804 10074 385 0,'20'-22'464'0,"0"8"45"0,6 7 45 16,-1 2-87-1,1 5-134-15,7 12-73 16,7 2-33-16,-8 1-29 0,1 4-34 16,-7-2-34-16,0-2-34 15,-13-1-17-15,7-2 5 16,-14-5 0-16,-6-3-4 16,0-8-8-16,-6-3-19 15,-8-7-30-15,1-9-43 16,0-2-30-16,7-5-18 15,6 1-9-15,13 0 8 16,12 3 14-16,8 8 19 16,19 7 13-16,7 3 7 15,6 8 6-15,0 8 4 16,-6 3 7-16,-7 4 6 16,-6 6 6-16,-13-3 11 0,-14-3 6 15,-6 4 4-15,-13-9 0 16,-7 2-1-16,-12-9-4 15,-7-3-27-15,-7-7-36 16,1-4-40-16,-14-11-40 16,13-4-28-16,-6-6-15 15,13 3 13-15,14-5 28 16,12 8 40-16,12 4 59 16,14 12 56-16,13 2 46 15,7 12 35-15,6 7 27 16,0 7 9-16,-6 1-10 15,-1 6-27-15,-6 1-31 16,-5-4-53-16,-9-1-61 16,-5-2-56-16,-20-5-67 15,0-6-100-15,-7-5-122 16,-6-6-122-16,-6-9-84 0,-7-9-26 16,-13-4 22-16,-7-13 77 15,-13-5 111-15</inkml:trace>
  <inkml:trace contextRef="#ctx0" brushRef="#br0" timeOffset="211785.3598">2254 9594 103 0,'-52'-50'387'0,"13"2"53"16,6 12 51-16,27 9 13 15,12 8-107-15,27 12-73 16,19 14-44-16,13 12-24 16,14 8-26-16,-2 12-35 15,2 6-44-15,6 1-43 0,-14 3-34 16,-12-6-22-1,-7-2-18-15,-7-12-12 16,-12-4-11-16,-7-6-23 0,-20-9-44 16,2-5-44-16,-22-10-51 15,8-5-37-15,-1-9-31 16,7-2-1-16,7-4 23 16,13 2 35-16,5 0 40 15,15 9 46-15,5 7 44 16,1 7 41-16,-1 7 35 15,1 12 33-15,-13 6 33 16,-1 0 17-16,-19 4 9 16,-13 5 1-16,-7-1-4 15,-13-8-3-15,2 4-3 16,-9-9-12-16,1-6-24 0,-6-7-44 16,-7-7-56-16,-1-10-69 15,1-9-72-15,0-10-62 16,7-8-39-16,12-7 9 15,7-4 45-15,13-2 65 16,13 2 77-16,20 0 80 16,13 8 72-16,5 7 51 15,15 7 24-15,5 12 4 16,1 6 4-16,0 8-18 0,-1 12-24 16,-6-2-36-16,-12 5-59 15,-8-1-69-15,-13 2-85 16,-18 1-74-16,-1-5-97 15,-13-2-141-15,-13 1-109 16,-13-7-27-16,-7-4 18 16,-13-8 40-16,-5-1 78 0</inkml:trace>
  <inkml:trace contextRef="#ctx0" brushRef="#br0" timeOffset="211890.0352">3030 9452 203 0,'-85'-29'323'0,"0"-5"7"15,20 5-51-15,12-4-215 16,15 3-197-16,18 1-112 15,20-4-64-15,26 8-13 16</inkml:trace>
  <inkml:trace contextRef="#ctx0" brushRef="#br0" timeOffset="212367.7819">3147 9165 265 0,'78'19'426'16,"-6"0"53"-16,6 2 40 16,-6 2-78-16,-1 2-111 15,-12-4-97-15,-7 2-61 0,-7-8-22 16,-12-1 2-16,6-6-10 15,-19-5-14-15,0-10-8 16,-14-3-14-16,0-10-35 16,-6-6-43-16,-6 1-26 15,6 0-15-15,0 0-9 0,0 6-2 16,6 4 7-16,14 5 4 16,-1 1 6-16,21 9 5 15,-1 4 5-15,7 1 3 0,-1-3 0 16,7 6 3-16,-7-4-1 15,1-4 1-15,0-4 0 16,-8-4 0-16,2-3 0 16,-14-3-5-16,1-4-9 15,-21-8-12-15,0-3-11 0,-18 0-8 16,-2-5-6-16,-6 5 13 16,-5 0 33-16,5 4 40 15,0 6 26-15,1 9 26 16,-1 1 44-16,8 18 35 0,-2 5 15 15,8 4-2-15,6 11 9 16,6 0 1-16,14 4-26 16,6-3-34-16,13-4-27 0,6-9-25 15,7-2-21-15,14-11-52 16,12-8-81-16,0-7-130 16,0-10-156-16,-6-1-274 15,-20-4-179-15,-26-3-60 16,-26 2 16-16,-20 2 94 15,-18 0 131-15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3T05:49:13.0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14283 2410 114 0,'13'-7'179'0,"-1"0"-29"16,2 0-21-16,-2 3-8 15,2-1 11-15,-1 2 16 16,-7 0 19-16,1-1 15 0,0 0-3 15,-1 1-11-15,-6 0-19 16,0-2-15-16,0 1-12 16,0 1-9-16,0 3-5 0,0-4-5 15,0 4-4-15,0-3-3 16,0 3-10-16,0-4-9 16,0 4-11-16,0-3-9 15,0-1-10-15,-6 4-5 0,6 0-3 16,-7-4 0-16,7 0 1 15,-7 4 1-15,1 0 0 16,-1 0-4-16,-6 0-10 16,-6 4-8-16,5 0-6 0,-11 3-5 15,5 4 2-15,0 1 8 16,-6 5 16-16,7 2 21 16,6 3 21-16,6 3 24 0,7 8 15 15,0 4 7-15,14-1-6 16,11 0-11-16,15 6-17 15,11-9-17-15,15 3-16 16,6-7-14-16,13-4-6 16,6-2-9-16,6-5-8 15,-6-7-2-15,7 0-6 16,-7-7-1-16,0-8-1 0,1-3-2 16,-7-4 0-16,-1-11-4 15,-12-1-2-15,-14-6 0 16,-11 0-3-16,-22-3 2 15,-18-6 0-15,-14 1-1 16,-12 1 2-16,-21 4 0 0,-5-4 0 16,-7 6 4-16,-7 0-2 15,-6 1 4-15,-6 7-3 16,-2 0 0-16,-4 0-3 0,-2 8-4 16,-6-1 1-16,1 11-5 15,-7 0-15-15,6 8-27 16,-6 0-42-16,6 6-58 15,7 2-69-15,12-1-93 0,8 7-129 16,12 0-137-16,8 1-45 16,5 2 13-16,7 1 46 15,6 1 81-15</inkml:trace>
  <inkml:trace contextRef="#ctx0" brushRef="#br0" timeOffset="495.805">14628 2780 280 0,'6'0'364'0,"1"0"50"15,0 0-12-15,-7-3-52 16,6 3-58-16,-6-4-45 16,0 4-42-16,-6 0-40 15,6-4-41-15,-7 4-37 0,0 0-25 16,-5 0-26-16,-2 4-17 15,-5 3 3-15,-7 8 17 16,0 7 29-16,-7 11 36 16,-13 7 46-16,1 11 39 15,-7 12 16-15,-1 2-3 16,-5 8-17-16,6 4-29 0,0-4-34 16,7-2-36-16,5-9-37 15,7-7-43-15,1-4-71 16,6-11-90-16,-1-2-98 15,8-6-108-15,-7-3-148 16,0-7-138-16,-6 0-28 0,-1-3 31 16,1-9 65-16,-8-2 92 15</inkml:trace>
  <inkml:trace contextRef="#ctx0" brushRef="#br0" timeOffset="1127.489">13943 3597 168 0,'20'-10'380'16,"-7"3"52"-16,0 2 30 16,-13 1-55-16,0 1-97 0,-6-1-84 15,-14 0-68-15,-6 8-46 16,-6 0-28-16,-7 3-14 16,-14 0 2-16,-5 8 6 15,-1 0 15-15,0 7 5 16,-6-1-2-16,6 5-8 15,1 0-7-15,6 4-1 0,6 3 4 16,7 3 9-16,13 4 0 16,6 1-2-16,8-1-5 15,18-3-12-15,7 3-18 16,7-7-19-16,12-4-11 16,7-3-9-16,1-4 0 0,11-7-4 15,8-7-6-15,0-6-3 16,6-2 4-16,1-7 1 15,-1-4-4-15,-7-7 0 16,-6 0 1-16,-13-8 0 16,0-3-3-16,-13 3-1 0,-13-7-2 15,-13 4-7 1,-13-4 1-16,-6-4-12 0,-14 4-9 16,-6-4-6-16,-7 5-7 15,1-1-10-15,-7 3-18 16,-1 4-30-16,14 5-47 15,1-1-72-15,11 8-116 16,15 2-144-16,5 1-96 0,20-1-25 16,6 5 24-16,14 0 58 15,13 3 119-15</inkml:trace>
  <inkml:trace contextRef="#ctx0" brushRef="#br0" timeOffset="1750.1775">15032 2905 189 0,'6'-7'246'0,"1"-1"-1"0,0 5-34 16,-1-5-26 0,0 8-21-16,1-4-23 0,6 4-22 15,0 4-13-15,0 0-3 16,6 0 9-16,-5 7 16 15,12 3 15-15,7 5 13 16,12 2 10-16,7 9 7 16,7 3 6-16,18 7 0 0,2 1-4 15,12 5-11-15,0 3-16 16,7-6-19-16,0 5-21 16,0-7-22-16,-7-5-19 15,-6 1-17-15,-1-3-33 16,-12-9-51-16,-7-4-69 0,-6 1-65 15,-14-7-96-15,1 3-157 16,-13-7-131-16,-13 0-40 16,-8-4 15-16,1 1 41 15,-6-5 79-15</inkml:trace>
  <inkml:trace contextRef="#ctx0" brushRef="#br0" timeOffset="2446.1112">17176 3520 74 0,'-20'-7'331'15,"1"-4"48"-15,-14 4 37 0,-6 0-57 16,0 3-83-1,-13 0-63-15,6 0-50 0,0 4-38 16,-6 0-29-16,-7 8-18 16,1-1-12-16,-8 7-2 15,9 5 1-15,-2-1 1 16,0 8 7-16,7-1 5 16,6 6-2-16,1-3-6 0,12 1-4 15,13 4-6-15,8 0-3 16,12 0 5-16,6 0 7 15,14 4 6-15,5-4 4 16,21-4 6-16,-1 1-1 16,14-1-8-16,0-7-9 15,13 1-9-15,-7-9-9 0,6-3-7 16,-6-5-11-16,8-1-9 16,-8-5-8-16,6-5-6 15,1-5-2-15,0-2-11 16,-7-3-4-16,0-2-1 15,-7-2-3-15,-5-6 0 0,-8 3-2 16,-5-8 5-16,-1 1 3 16,-7 4 1-16,-6-8-2 15,-6-1 1-15,-7 1-2 16,-13 0-2-16,-7 1 3 16,-6 3 13-16,-20-2 27 15,1 2 25-15,-13 8 24 0,-8-1 24 16,-12 0 16-16,7 3 5 15,-7 5-10-15,0 3-20 16,-1-1-18-16,8 3-19 16,-8 1-21-16,1 4-24 15,6-4-39-15,-6 5-53 16,6 3-74-16,14-4-93 0,-1 4-124 16,7 0-186-16,7 0-128 15,-7 4-37-15,-1-1 29 16,1 5 68-16,7 0 111 15</inkml:trace>
  <inkml:trace contextRef="#ctx0" brushRef="#br0" timeOffset="3399.9413">13487 4235 79 0,'-6'0'289'0,"0"0"49"16,-8 0 2-16,1 0-23 15,1 3-27-15,-8-3-24 16,0 4-27-16,-6 0-23 0,7 3-24 15,-1 0-25-15,-6 4-19 16,13 0-14-16,-13 3-1 16,6 9 4-16,-5 0 20 15,-1 6 15-15,-7 7 6 0,1 3-8 16,-8 10-18-16,-5 2-29 16,-8 4-32-16,-5 3-27 15,-1 5-21-15,-6-1-10 16,0 0-27-16,0 1-42 15,6-1-56-15,0 1-64 16,1-9-60-16,12 1-68 16,7-7-71-16,0-4-107 0,13-5-99 15,6-9-20-15,1-7 17 16,5-9 39-16,8-3 78 16</inkml:trace>
  <inkml:trace contextRef="#ctx0" brushRef="#br0" timeOffset="3821.9284">12399 5279 262 0,'-19'-5'375'16,"-1"-1"48"-16,-6 2 3 0,-13 0-71 15,0 4-69-15,-13 8-58 16,-7 3-31-16,0 3-18 15,-6 13 0-15,7 2 17 16,-1 7 28-16,7 4 17 16,13 8 12-16,6 4-7 0,21-2-21 15,12 2-45-15,12-4-50 16,15-4-38-16,11-8-33 16,15-10-19-16,12-4-14 15,0-12-10-15,7-10-12 16,-1-10-15-16,1-9-10 15,-7-7-15-15,-13-3-14 0,-19-8-19 16,-13 1-11-16,-20-4-13 16,-14-1-8-16,-11 1-7 15,-8 1-10-15,-7 1-17 16,-5 5-36-16,13 3-49 16,-1 10-102-16,13-3-161 0,14 0-99 15,6 6-28-15,13-2 20 16,7-3 53-16,12 0 108 15</inkml:trace>
  <inkml:trace contextRef="#ctx0" brushRef="#br0" timeOffset="4371.7201">13246 4356 93 0,'7'0'240'16,"0"-4"7"-16,5 4-8 16,2 4-18-16,5-4-22 15,-6 3-28-15,6 1-26 16,1 0-21-16,-7 0-15 15,0 3-2-15,14 0 6 0,-1 4 12 16,6 3 19-16,13 5 21 16,8 6 24-16,6 9 19 15,12 6 17-15,8 7 6 16,5 5-14-16,8 7-21 16,-1-2-33-16,0 3-32 0,7 2-32 15,-7-7-30-15,-6-4-46 16,-8 0-72-16,-4-10-82 15,-8-5-97-15,-7-2-169 16,-6-5-186-16,-6-7-77 16,-14-11 2-16,-12 0 46 15,-1-11 78-15</inkml:trace>
  <inkml:trace contextRef="#ctx0" brushRef="#br0" timeOffset="4816.7061">15032 5092 261 0,'0'-7'406'0,"0"-8"53"15,-13 8 36-15,-13-5-97 16,0 10-104-16,-13-3-71 16,-7 5-46-16,-13 7-31 15,0 5-7-15,-6 5 11 0,-6 10 23 16,6 5 24-16,6 8 20 15,1 9 8-15,19 2-13 16,6-1-26-16,20 6-33 16,13 0-32-16,20-6-37 15,12-6-25-15,19 0-17 0,16-11-13 16,4-3-7-16,14-9-15 16,6-6-7-16,6-11-10 15,-5-8-5-15,-7-7 1 16,-14-7 7-16,-12-4 18 15,-13-7 19-15,-21 0 9 16,-25-8 8-16,-13-4-1 0,-19-2-4 16,-21-1-16-16,-5 3-29 15,-1 5-54-15,-6 2-97 16,0 9-124-16,0 2-184 16,13 9-215-16,0 3-102 15,12 7-15-15,8 1 61 0,6 6 104 16,13 1 173-16</inkml:trace>
  <inkml:trace contextRef="#ctx0" brushRef="#br0" timeOffset="5566.8013">16947 4010 109 0,'14'-10'364'16,"-8"6"65"-16,7 8 62 16,-6 4-22-16,6 6-77 15,-7 16-48-15,-6 3-8 16,0 14-16-16,-13 4-19 15,7 12-22-15,-7 2-28 0,-6 5-40 16,5 0-51-16,1 0-42 16,6-1-41-16,1-2-48 15,-1-9-70-15,7-3-83 16,-6-4-94-16,6-7-118 16,6-8-179-16,1-7-149 15,6-6-39-15,0-5 25 0,1-11 64 16,-2-3 97-16</inkml:trace>
  <inkml:trace contextRef="#ctx0" brushRef="#br0" timeOffset="5937.9969">17104 4857 42 0,'-26'0'375'16,"0"8"72"-16,-14 3 72 15,-5 7 44-15,-1 8-78 16,7 11-37-16,0 3-32 0,7 4-37 16,6 7-54-16,19 0-65 15,7-3-66-15,19-4-68 16,14-8-46-16,7-7-31 16,11-7-18-16,2-10-9 15,12-12-9-15,-7-7-5 0,-5-12-5 16,-8-3-5-16,-12-7-10 15,-14-4-13-15,-19-4-11 16,-19 4-8-16,-14 0-12 16,-12 0-19-16,-14 4-34 15,7 4-46-15,-7-2-57 16,7 6-65-16,13-5-77 0,6 0-118 16,7 1-110-16,20 0-22 15,6-9 25-15,6 1 51 16,7-7 77-16</inkml:trace>
  <inkml:trace contextRef="#ctx0" brushRef="#br0" timeOffset="6290.9306">17123 4008 74 0,'0'-12'316'16,"14"5"38"-16,5 7 41 15,13 0-25-15,8 7-88 16,25 7-36-16,0 6-3 0,20 5 0 16,13 8-14-16,6 4-25 15,13 4-22-15,0 6-25 16,13 0-31-16,-6 4-30 15,0 1-24-15,-7-1-18 16,-6 4-21-16,-7-3-43 16,-5-6-58-16,-8 3-73 15,-7-8-107-15,-12-10-176 0,-7-1-125 16,-6-8-39-16,-14-11 11 16,7-3 46-16,-13-8 96 15</inkml:trace>
  <inkml:trace contextRef="#ctx0" brushRef="#br0" timeOffset="6734.4823">19469 4586 234 0,'-25'4'350'0,"-9"4"53"16,2-2-2-16,-7 9-54 0,0 4-38 15,-7 6-29-15,1 8-25 16,5 1-17-16,8 9-6 16,-1 1-9-16,20 7-14 15,7-3-15-15,12 3-22 16,21 0-24-16,5-6-33 0,13-1-29 16,14-12-26-16,6-1-21 15,7-10-15-15,13-11-18 16,-1-5-9-16,1-12-6 15,0-8-3-15,-6-7-2 16,-14-4 2-16,-20-11 12 16,-13 1 8-16,-25-5 3 0,-14-3 10 15,-19-4 4-15,-19-2 11 16,-20 2 7-16,-7 4 4 16,-6-1 4-16,-7 9-7 15,0 3-19-15,-6 8-71 0,6 3-108 16,1 8-133-16,5 2-230 15,1 12-159-15,-6 0-68 16,-1 8 15-16,-13 2 71 16,14 5 112-16</inkml:trace>
  <inkml:trace contextRef="#ctx0" brushRef="#br0" timeOffset="7635.7959">11787 5792 215 0,'-7'-8'328'16,"1"8"27"-16,0-3-3 15,-8 6-4-15,2 5-16 0,-8 6-23 16,-7 12-16-16,-11 7 10 16,-9 7 12-16,-10 8 10 15,-9 10 2-15,-6 5-14 16,-12 6-32-16,-14 1-47 16,1 7-52-16,-8-4-54 15,7 4-44-15,1-7-39 0,12-1-46 16,13-3-60-16,7-7-82 15,7-4-96-15,12-8-101 16,13-10-132-16,7-5-145 16,7-9-89-16,12-9 1 15,0-6 55-15,7-8 81 0,0-8 127 16</inkml:trace>
  <inkml:trace contextRef="#ctx0" brushRef="#br0" timeOffset="8036.0739">10380 6660 90 0,'-27'0'365'16,"1"4"58"-16,-6 11 55 15,-1 2-9-15,-6 9-88 0,13 6-34 16,6 13-14-16,14 2-23 15,6 5-32-15,20 3-39 16,6-4-46-16,13-3-49 16,6-12-33-16,7-3-15 15,7-10-11-15,6-13-3 0,-6-10-5 16,6-8-5-16,-6-9-20 16,-7-12-29-16,-13-4-30 15,-7-9-32-15,-25 3-40 16,-14-9-42-16,-19 5-27 15,-6 2-7-15,-14 1 7 0,0 7 4 16,-5 4 0-16,11 10 2 16,1 4-26-16,7 5-47 15,12 6-96-15,7 8-129 16,7-1-73-16,19 4-19 16,-1-3 19-16,8-1 48 15</inkml:trace>
  <inkml:trace contextRef="#ctx0" brushRef="#br0" timeOffset="8537.7988">11930 5865 57 0,'-12'-8'288'16,"-2"5"42"-16,8-1 7 16,6 4-24-16,0 0-38 15,6 4-37-15,8 3-20 16,5 8-2-16,7 3 3 0,6 5 18 16,1 9 14-16,7 9 1 15,5 3 1-15,1 6-17 16,5 9-31-16,8 1-44 15,0 1-40-15,-1 1-30 16,7-3-63-16,-6-4-74 16,-7 0-85-16,7-7-94 0,-7-8-130 15,0 1-181-15,-6-5-105 16,-1-11-17-16,-6-2 34 16,1-9 68-16,-8-3 112 15</inkml:trace>
  <inkml:trace contextRef="#ctx0" brushRef="#br0" timeOffset="8919.4932">13005 6656 47 0,'-25'-7'380'0,"-1"-1"62"0,-7 5 40 16,-7 3-8-16,1 7-95 15,-13 4-67-15,7 3-26 16,-7 16 3-16,6 3 15 15,7 8 4-15,12 2-14 16,15 9-33-16,12 3-54 16,12-4-61-16,15-3-52 0,5-4-37 15,8-8-20-15,11-10-13 16,2-11-5-16,5-13-3 16,7-8-2-16,-6-13-3 15,0-10-2-15,-7-7 1 16,-13-9-4-16,-19-2-5 15,-14-1 0-15,-18 1-1 0,-22 3-3 16,-5 7-5-16,-13 3-25 16,1 9-74-16,-14 4-104 15,6 9-142-15,6 9-233 16,7 3-141-16,8 3-50 16,18 5 33-16,7-1 84 0,26 0 132 15</inkml:trace>
  <inkml:trace contextRef="#ctx0" brushRef="#br0" timeOffset="9510.7106">14823 5719 218 0,'0'-12'383'0,"0"9"57"15,-6-5 24-15,6 8-54 16,-7 0-90-16,-6 0-50 16,0 11-11-16,-7 11-2 15,1 7 6-15,0 16 16 16,-1 9 17-16,1 9-4 16,5 7-34-16,-5 7-45 0,6 3-47 15,0 5-48-15,7-10-44 16,-2 0-55-16,2-10-82 15,0-6-96-15,6-7-104 16,-6-8-134-16,-1-8-194 16,7-10-130-16,-7-5-25 0,1-10 44 15,-1-7 76-15,7-4 116 16</inkml:trace>
  <inkml:trace contextRef="#ctx0" brushRef="#br0" timeOffset="9891.0657">14634 6653 112 0,'-20'3'406'0,"-12"5"70"16,-1 7 70-16,-5 2 26 16,-9 12-69-16,9 5-55 15,-1 2-37-15,13 8-44 0,13 0-53 16,6 0-71-16,14-4-75 15,6-3-60-15,13-4-42 16,13-11-22-16,-1-3-12 16,9-12-5-16,5-11-7 0,-7-10-3 15,1-5-1 1,-13-6-3-16,-21-9-6 0,-12-2-9 16,-12-1-8-16,-21 0-9 15,-13 1-5-15,1-1-7 16,-7 8-15-16,-1 0-39 15,8 6-63-15,6 6-79 16,6 5-100-16,14 1-137 0,5 1-143 16,8 2-71-16,6-3 9 15,14 0 56-15,-2-7 85 16,14-5 134-16</inkml:trace>
  <inkml:trace contextRef="#ctx0" brushRef="#br0" timeOffset="10205.788">14764 5840 282 0,'8'-15'377'16,"4"3"43"-16,8 5 43 15,-1 7-102-15,14 4-81 16,6 3-22-16,13 8 1 15,7 3-3-15,-1 8-4 16,15 3-7-16,4 0-18 16,2 8-27-16,6 3-34 0,-1 4-34 15,-6 0-34-15,7 4-37 16,-14 0-49-16,1-1-76 16,-6-2-98-16,-8-6-122 15,-6 2-197-15,-6-9-155 16,-7-3-59-16,-13-6 15 0,0-4 66 15,-7-5 103-15</inkml:trace>
  <inkml:trace contextRef="#ctx0" brushRef="#br0" timeOffset="10577.8032">16257 6425 60 0,'-26'-7'383'15,"-6"7"53"-15,-8 4 47 16,-5 7 28-16,-1 7-112 16,1 7-54-16,-8 9-14 0,14 2-4 15,7 5-8-15,12 6-23 16,7 4-44-16,13-3-54 16,13 0-52-16,13-4-46 15,7-4-35-15,-1-10-25 16,14-13-11-16,6-2-7 15,0-15-6-15,0-15-2 0,0-7-5 16,-6-7-4-16,-14-11 1 16,-5-4-1-16,-21-8-2 15,-12-3 1-15,-14 5-1 16,-6 2-3-16,-7 4-43 16,-12 7-103-16,-1 8-178 15,-6 12-261-15,-6 0-138 0,-1 14-71 16,-6 0 3-16,6 6 80 15,13 0 169-15</inkml:trace>
  <inkml:trace contextRef="#ctx0" brushRef="#br0" timeOffset="11544.2949">17215 5245 7 0,'20'-3'306'0,"-8"3"66"16,2 0 50-16,-2 3-26 0,1 9-27 15,-6-1-26-15,0 12-16 16,-7 6 11-16,-7 7 13 16,7 12 7-16,-7 6-6 15,1 9-28-15,6 7-49 16,0 2-68-16,0-2-66 15,13 0-53-15,-6-1-35 0,5-10-37 16,2 0-51-16,-8-8-72 16,7-8-89-16,-6-6-98 15,-1-8-108-15,-6-3-130 16,7-4-141-16,-7-7-28 16,0-8 32-16,0-7 66 15,0 0 93-15</inkml:trace>
  <inkml:trace contextRef="#ctx0" brushRef="#br0" timeOffset="11896.1997">17482 6128 333 0,'-14'0'412'0,"-11"4"63"15,-1 7 38-15,-7 7-53 16,1 7-26-16,-1 9-14 15,7 3-17-15,13 10-40 16,6-2-49-16,14 2-68 0,6-6-78 16,20-4-53-16,-1-8-36 15,13-12-22-15,2-5-12 16,5-12-4-16,-1-12-5 16,-5-5-21-16,-7-10-24 15,-13-4-30-15,-13-6-42 0,-19-4-53 16,-14 0-58-16,-19 2-56 15,-13-2-26-15,-13 0-7 16,0 5-2-16,-7 3-14 16,7 4-58-16,0-1-87 15,7 5-58-15,5-5-18 16,21 1 15-16,-1-1 45 0</inkml:trace>
  <inkml:trace contextRef="#ctx0" brushRef="#br0" timeOffset="12232.5528">17000 5297 309 0,'6'-6'383'0,"8"1"50"0,12 10-12 15,19 4-77-15,14 7-45 16,19 2-35-16,26 7-33 16,7 8-25-16,13 0-22 15,12 8-24-15,2 3-34 16,-2-4-36-16,8 4-28 0,-8-1-22 16,-11 2-17-16,-2-6-26 15,-19-2-42-15,-13 1-57 16,-6-9-85-16,-7 0-148 15,-12-4-162-15,-8-2-68 16,-12-5-10-16,-7-7 30 16,-7 0 71-16</inkml:trace>
  <inkml:trace contextRef="#ctx0" brushRef="#br0" timeOffset="12606.836">19203 5917 42 0,'-20'-12'377'0,"0"-2"71"16,-6 2 50-16,-7 5-17 0,-6 7-77 16,0 0-70-16,-7 11-47 15,8 8-23-15,-9 6-1 16,15 9 2-16,7 5-2 16,5 9-27-16,20 0-37 15,12 3-45-15,8-7-42 0,19-3-42 16,1-9-29-16,11-9-15 15,8-9-8-15,6-14-4 16,0-11-4-16,-13-8-3 16,1-6-4-16,-21-8-2 15,-12 0-3-15,-27-7 0 16,-12-1-1-16,-27 1 1 16,-5 0-2-16,-15 7-8 0,-6 0-45 15,7 11-84-15,0 4-111 16,6 3-166-16,21 3-215 15,-2 9-106-15,21 3-13 16,5 0 52-16,21 3 92 16,13 2 158-16</inkml:trace>
  <inkml:trace contextRef="#ctx0" brushRef="#br0" timeOffset="13272.0411">19632 5080 5 0,'7'0'339'16,"-1"5"75"-16,8 2 62 15,-2 8-2-15,14 6-1 0,7 13-21 16,-1 10-25-16,1 7-26 16,6 8-35-16,1 3-45 15,-2 1-57-15,8-2-75 16,-7 1-62-16,6-3-46 15,-12-4-54-15,-1-4-78 0,-12-7-103 16,7-4-111-16,-8-3-152 16,-6-8-221-16,7-3-101 15,-7-7-6-15,-1-9 56 16,-5-6 84-16,0-11 141 16</inkml:trace>
  <inkml:trace contextRef="#ctx0" brushRef="#br0" timeOffset="13603.7116">20180 5813 322 0,'-20'15'465'15,"-6"3"62"-15,7 12 64 16,-1-1-64-16,14 4-118 0,6 4-83 16,12-1-64-16,8-2-55 15,13-5-60-15,-1-7-55 16,13-7-37-16,1-5-22 15,-1-10-16-15,-5-8-7 16,-7-9-9-16,-1-5-6 16,-19-7-14-16,-13-1-10 0,-6-7-1 15,-21 5-3-15,-11 3 3 16,-1-2 4-16,-7 10 10 16,0 2-5-16,0 5-29 15,8-1-40-15,5 8-57 16,7-4-94-16,6 4-144 0,1-8-138 15,5 1-48 1,14-1-1-16,-12-7 35 0,6-4 81 16</inkml:trace>
  <inkml:trace contextRef="#ctx0" brushRef="#br0" timeOffset="13876.954">19651 5231 140 0,'-6'-11'317'0,"20"4"54"16,5 7 39-16,20 3-63 15,13 5-57-15,26 6-20 16,20 5-23-16,19 3-33 0,7 3-30 16,12 5-44-16,8 2-39 15,0 2-29-15,-1 7-30 16,0-5-42-16,-6 3-52 15,-7-1-55-15,-6-1-72 16,-13-1-101-16,-13 0-124 0,-13-7-73 16,-20 0-15-16,-7-6 26 15,-13-4 54-15</inkml:trace>
  <inkml:trace contextRef="#ctx0" brushRef="#br0" timeOffset="14305.8104">22206 5623 154 0,'-7'-7'378'15,"-12"7"54"-15,-1 4 48 0,-12 3-41 16,-1 12-95-16,-5 2-52 16,5 8-18-16,0 4-18 15,7 11-17-15,13 0-18 16,6 4-28-16,14 0-31 15,13 0-36-15,6-9-31 16,19 2-25-16,7-8-23 16,7-8-11-16,6-6-10 0,14-9-6 15,-2-6-5-15,8-8-5 16,-13-11-5-16,0-2 6 16,-13-9 16-16,-14-8 21 15,-19 2 13-15,-20-1 10 16,-26-4 9-16,-12 1-5 15,-27-5-14-15,-19 5-18 0,-13-1-10 16,-14 8-12-16,-5 3-8 16,-7 4-29-16,6 4-47 15,-7 11-81-15,2 3-106 16,11 8-140-16,8 6-229 16,-8 9-104-16,7 3-25 0,-6 3 44 15,7 5 84-15,6-1 129 16</inkml:trace>
  <inkml:trace contextRef="#ctx0" brushRef="#br0" timeOffset="18210.3003">6131 7778 66 0,'-32'0'232'16,"12"0"12"-16,-7 3-35 16,15-3-66-16,-1 0-60 15,6 0-27-15,7 4-4 0,0-1 7 16,14-3 19-16,12 4 15 16,6-1 14-16,13-3-6 15,8 4-11-15,12-4-16 16,13 0-26-16,14-4-20 0,5 4-21 15,21-7-6-15,5 4-9 16,1-4-9-16,6-5-2 16,0 4 4-16,1 2 8 15,-7-1-2-15,0-1 7 16,-1 0 17-16,1 1 15 16,6 3-1-16,1 1 13 0,-1-1 11 15,6 1 2-15,8-5-13 16,6 1 3-16,0-4 6 15,0 0-4-15,6 0-5 16,-6-7 3-16,0 4-1 16,-13-1-13-16,-7-4-2 0,-12 4-9 15,-14 1-1-15,-7 2-3 16,-12-2-4-16,-14 7 0 16,2-1-4-16,-8 1 7 15,0 4 0-15,-7-1 0 16,1 1 2-16,6-1 0 0,-6 4 3 15,-1 0-8 1,1 0-5-16,0 0-1 0,6 0-1 16,6 0-3-16,8 0 3 15,12 0-1-15,13-4 3 16,7 4 0-16,19-4 1 16,7 1 3-16,7-1-2 15,-1 0 0-15,13 1 4 16,7 0 1-16,6-2 2 0,7 2-2 15,1-1-1-15,18-1-2 16,-6 2-9-16,13 0-11 16,-6 0-6-16,5-5 1 15,8 5 1-15,-1-6 5 0,1-1 7 16,-7 3 7 0,7-5 2-16,-8 2 1 0,2 3-3 15,-8-5-4-15,-7 1-2 16,-4 0 0-16,-2-1 0 15,-7 3-4-15,8-2 0 16,-7-5-6-16,0 6-3 16,0-2 9-16,-7-3 4 0,7 1 5 15,-6 3 4-15,5-3 9 16,1 3 2-16,0-4-4 16,7 1-1-16,-1-1-1 15,7 0-2-15,1-3-4 16,-1-1-1-16,-1 1-1 15,7 0-2-15,8-5-6 0,-7 1-2 16,5 5-1-16,1-6-3 16,0 2-8-16,6-1-5 15,1 0 3-15,0-1 0 16,-1 1 1-16,1 1 3 16,6-2 8-16,-6 2 5 0,-1 2 1 15,1-2 1-15,-8-2 1 16,2 6 1-16,-15-6-1 15,1 5-1-15,-7-1-3 16,1 4-1-16,-7-2-2 16,0 2-5-16,0 1 0 15,-7-1 1-15,1-4-1 0,-14 8 3 16,0-3 2-16,-6-2 2 16,-12 2 3-16,-8 3 1 15,-7 0 3-15,1 1-2 16,-13 2 0-16,-7 1-6 15,1-5-2-15,-8 10-1 0,1-6-2 16,-7 1 2-16,-6-1-2 16,6 2 5-16,-6 1 0 15,-7-2 4-15,-6 2 1 16,-1-1 0-16,-6 2 0 16,1-3 2-16,-1-1-2 0,-13 4-1 15,0-3 2-15,0 4 4 16,-12-1-1-16,-2 1-1 15,-5-1 2-15,-7 0 1 16,-6 0 0-16,-1 4 0 16,-6-3 4-16,0 3 8 15,-7 0 12-15,2 0 8 0,-2 0 5 16,-6 0-2-16,0 0-7 16,0 0-36-16,0 0-99 15,-14-4-212-15,-12 1-115 16,-6-2-59-16,-20 3-25 15,-20-6 11-15,-12 1 77 0</inkml:trace>
  <inkml:trace contextRef="#ctx0" brushRef="#br0" timeOffset="19571.9229">6887 2554 117 0,'-6'14'303'0,"-2"8"60"16,-4 7-3-16,6 8-19 15,-1 11-14-15,7 10-23 16,0 7-42-16,7 13-30 16,-1 9-26-16,0 13-18 15,0 6-6-15,2 15-6 0,4 15-5 16,-5-2-15-16,13 7-24 15,-1 1-9-15,7-4-26 16,7 2-30-16,6-4-16 16,6-1-7-16,-5-6-1 15,5-5-16-15,1-3-7 0,-7 0-1 16,0-3-7-16,-7-9-4 16,8 2-6-16,-7-9-4 15,-8-4-6-15,1-2 1 16,-6-4 1-16,0-5-1 15,-8-6 2-15,1-8 2 0,1-3 7 16,-2-4 0-16,2-3-7 16,-2-5-20-16,8-12-24 15,-7 0-36-15,7-14-49 16,-8-3-53-16,2-3-65 16,-1-7-102-16,-13-2-162 0,-7-5-73 15,-5-5-12-15,-8-7 23 16,-6-4 53-16,-13-3 113 15</inkml:trace>
  <inkml:trace contextRef="#ctx0" brushRef="#br0" timeOffset="19893.3827">6593 5891 385 0,'-26'-19'490'16,"14"4"30"-16,12 8 23 16,12 3-71-16,14 12-152 15,21 7-78-15,4 2-17 16,21 14 17-16,6 1 10 0,7 9-17 16,6-5-35-16,0 8-32 15,0-3-37-15,-6-2-46 16,-6-3-35-16,-14-2-53 15,0-1-69-15,-20-8-80 16,8-2-78-16,-21-5-76 0,1-7-139 16,-7-3-145-16,-6-12-51 15,-1-6 17-15,-6-13 42 16,0-10 57-16</inkml:trace>
  <inkml:trace contextRef="#ctx0" brushRef="#br0" timeOffset="20148.5643">8150 5675 176 0,'14'-15'410'15,"-8"4"41"-15,1 4 44 16,-14 7-11-16,1 0-118 16,-8 10-47-16,-11 9 0 15,-7 6 12-15,-8 12-6 16,-5 7-20-16,-8 7-40 15,1 4-54-15,1 0-61 16,-2 4-81-16,1-1-127 0,7-2-161 16,-1-6-255-16,0 2-195 15,-12-4-100-15,-1-5-23 16,-6-9 60-16,0-5 117 16</inkml:trace>
  <inkml:trace contextRef="#ctx0" brushRef="#br0" timeOffset="20698.2424">1315 5150 14 0,'-84'-29'447'0,"12"3"65"15,20 11 90-15,33 13 108 0,13 16-52 16,24 15-111-16,15 15-57 15,19 11-26-15,13 8-69 16,0 3-96-16,8-1-89 16,-8-6-69-16,-13-4-64 15,0-4-78-15,-13-7-104 16,-13-11-131-16,-7-4-139 16,-19-10-210-16,-12-4-198 0,-14-13-67 15,-13-12 22 1,-20-5 89-16,-7-14 115 0,-5-7 199 15</inkml:trace>
  <inkml:trace contextRef="#ctx0" brushRef="#br0" timeOffset="21175.3872">644 5224 12 0,'-38'-25'352'16,"18"-2"49"-16,27 5 40 0,32-3 33 15,13-1-158-15,32 5-86 16,21 2-42-16,25 4-36 15,20 8-31-15,0 7-27 16,6 7-22-16,-12 8-13 16,-8 14 3-16,-19 8 15 15,-25 10 20-15,-20 16 23 16,-33 6 21-16,-27 5 18 0,-24 2 9 16,-21 2 3-1,-19-10-5-15,-13-1-13 0,0-8-14 16,0-12-19-16,-1-14-30 15,14-7-46-15,6-16-57 16,14-12-65-16,19-21-80 16,13-13-74-16,13-19-64 15,19-11-31-15,21-15 7 16,12-2 41-16,6 1 82 16,14 9 94-16,0 11 104 0,12 18 106 15,1 15 95-15,0 14 79 16,0 15 45-16,-7 18 13 15,-13 4-17-15,-6 7-45 16,-13 4-62-16,-8-4-64 16,-11-2-80-16,-1-6-99 15,-27-2-112-15,-4-4-127 16,-16-8-239-16,-4-4-194 0,-14-10-82 16,-1-5 5-16,-18-13 59 15,-7-11 100-15</inkml:trace>
  <inkml:trace contextRef="#ctx0" brushRef="#br0" timeOffset="21301.2754">2006 4982 46 0,'-85'-33'374'15,"14"4"32"-15,12 0-12 16,21 6-82-16,24-2-344 0,14 3-191 16,26-4-106-16,7 1-54 15,5-5 1-15</inkml:trace>
  <inkml:trace contextRef="#ctx0" brushRef="#br0" timeOffset="21536.2988">2482 4773 258 0,'98'44'472'0,"-7"4"71"15,0 3 74-15,0 0 8 16,1-6-93-16,-14-8-40 0,-6-8-17 16,-14-12-25-16,-5-9-46 15,-2-8-73-15,-11-15-79 16,-8-3-82-16,-13-8-77 15,-11 0-62-15,-16-6-62 16,-18 3-76-16,-13-4-101 16,-19 3-123-16,-7 1-136 15,-7 3-202-15,7 4-130 16,19 0-27-16,7 0 46 16,20 0 94-16,6 1 126 0</inkml:trace>
  <inkml:trace contextRef="#ctx0" brushRef="#br0" timeOffset="21701.2635">3107 4696 187 0,'53'19'477'16,"-7"6"84"-16,5 5 60 16,14 3 22-16,1 0-179 15,-7-1-126-15,-8 1-105 0,-5-6-121 16,-13-6-126-16,-7-3-123 16,-13-3-148-16,-13-8-195 15,0-7-111-15,-13-3-21 16,-19-8 37-16,-14-11 58 15,-7-7 113-15</inkml:trace>
  <inkml:trace contextRef="#ctx0" brushRef="#br0" timeOffset="21827.2936">2957 4688 172 0,'-104'-31'426'0,"13"1"46"16,6 7 27-16,14 1-39 16,19 1-236-16,25 2-240 15,15 1-234-15,24 0-130 16,21-5-69-16,7-2-22 0,11-4 26 15</inkml:trace>
  <inkml:trace contextRef="#ctx0" brushRef="#br0" timeOffset="22402.3764">3186 4286 20 0,'65'10'415'0,"0"17"89"16,7 9 82-16,19 8 67 15,-7 11-116-15,1 4-96 0,0-1-75 16,-6-3-67-16,-2-7-67 15,-12-4-56-15,0-11-53 16,-12-4-35-16,-7-6-28 0,-21-6-17 16,1-2-29-16,-6-8-44 15,-13-7-53-15,-20-3-56 16,-13-8-55-16,-13-4-44 16,-13-3-8-16,-1-1 20 15,-6 2 36-15,1 2 51 0,-1 7 53 16,0 4 49-16,8 11 47 15,-2 5 42-15,8 10 32 16,12 4 20-16,14-1 4 16,19 4-6-16,19-2-18 15,14-2-22-15,6-6-21 0,20-9-17 16,6-6-17-16,0-12-29 16,14-2-33-16,-2-13-27 15,8-2-17-15,0-12-10 0,-7-7 5 16,-12-3 12-16,-9-5 21 15,-17 1 17-15,-14-1 14 16,-19 9 27-16,-7 2 38 16,-20 9 46-16,7 6 35 15,-13 11 39-15,6 8 35 16,-6 10 22-16,1 16 9 0,11 3 4 16,8 7-3-16,6 5-12 15,12-5-18-15,8-1-25 16,19-5-28-16,7-9-26 0,19-2-22 15,13-12-32-15,13-8-64 16,7-7-99-16,0-3-124 16,-7-4-142-16,-13 4-226 15,-19-1-151-15,-13 5-44 16,-20 7 41-16,-26 7 85 0,-20 7 122 16</inkml:trace>
  <inkml:trace contextRef="#ctx0" brushRef="#br0" timeOffset="22744.5337">2020 5997 189 0,'-164'73'420'15,"21"-11"31"-15,26-8 27 0,19-6-18 16,39-14-168-16,40-12-86 16,52-15-44-16,52-17-21 15,57-24-25-15,67-16-28 16,58-25-25-16,46-12-25 16,33-12-3-16,-1-1 0 15,-19 6 0-15,-40 6-2 0,-25 11-20 16,-40 10-43-16,-38 13-74 15,-40 13-94-15,-39 12-109 16,-39 12-149-16,-58 12-67 0,-53 16-4 16,-31 8 40-16,-54 10 74 15</inkml:trace>
  <inkml:trace contextRef="#ctx0" brushRef="#br0" timeOffset="23023.3618">2286 6213 75 0,'-51'44'380'0,"25"-11"64"16,32-7 48-16,46-16-35 15,40-12-85-15,38-21-77 16,52-10-61-16,39-15-24 16,14-6-2-16,-6-5 10 0,-8 0 9 15,-26 1 0-15,-13 6-9 16,-25 5-26-16,-20 6-44 15,-26 4-43-15,-20 8-59 16,-19 8-89-16,-20 2-112 0,-7 4-134 16,-25 7-209-16,-14 2-164 15,-18 6-67-15,-21 0 12 16,-13 4 67-16,-13-4 109 16</inkml:trace>
  <inkml:trace contextRef="#ctx0" brushRef="#br0" timeOffset="26984.0524">2834 10100 162 0,'-27'-40'356'16,"8"-1"59"-16,-7-3 15 0,6 0-28 15,1 1-47-15,0 2-47 16,-1 0-36-16,1 9-26 16,5-2-13-16,-5 13-27 15,6-1-32-15,-6 15-22 16,-1 2 9-16,0 20 14 15,-6 16 9-15,7 15 25 16,5 13 16-16,8 11 1 16,12 3-29-16,8 4-41 15,18-3-40-15,7-6-41 16,14-9-26-16,5-4-16 16,7-12-22-16,7-9-26 15,6-12-33-15,7-11-49 16,-7-11-72-16,-6-11-82 15,-7-7-68-15,-13-8-27 0,-6 1 5 16,0-1 35-16,-1 4 71 16,7 4 104-16,-7 3 110 15,20 11 82-15,1 4 53 16,6 4 29-16,5 3 12 16,2 1-1-16,-8-2-13 15,2-6-23-15,-2-6-22 0,-12-5-12 16,-7-8-9-16,-13-3-19 15,-13 1-13-15,-20-6-6 16,-12 6 0-16,-27-2 4 16,-5 2-3-16,-21 10 0 15,-13 0-8-15,-6 8-10 16,-13 6-17-16,0 8-11 0,6 0-3 16,6 0-13-1,8-1-54-15,6 2-85 0,12-9-87 16,21 5-122-16,12-8-178 15,27-8-132-15,18-3-25 16,15-7 48-16,12-7 74 16,0-8 111-16</inkml:trace>
  <inkml:trace contextRef="#ctx0" brushRef="#br0" timeOffset="27553.8985">3909 9756 118 0,'27'-25'453'0,"-9"9"52"16,-4 9 61-16,12 7 74 15,-1 7-147-15,8 9-112 16,-7 5-46-16,14 8-32 16,-1 1-51-16,0 3-68 15,-1-4-61-15,-4-4-44 0,-9-2-32 16,-5-5-11-16,-6-4-1 16,-2-2 3-16,-12-9-2 15,-6-6-11-15,-8-5-33 16,-5-7-43-16,-7-10-52 15,6-4-33-15,0-5-18 16,8-2-3-16,18-1 21 0,8 8 30 16,12 3 39-16,19 8 26 15,1 7 27-15,6 11 21 16,6 7 15-16,1 4 16 16,-7 7 7-16,-7 5 3 15,-5-2-3-15,-7-2-9 16,-14 3-9-16,1-11-8 0,-8 0-6 15,-5-4-18-15,-7-7-23 16,-7-3-30-16,-12-12-29 16,-1-8-29-16,1-2-16 15,0-8 11-15,5 0 28 16,1 0 45-16,13 0 43 0,13 8 46 16,1 7 47-16,18 6 36 15,7 8 24-15,13 4 12 16,-7 8 9-16,14 6-5 15,-6 1-20-15,-7 7-26 16,-1 0-32-16,-6-3-44 16,0 2-64-16,-20-1-68 0,1-7-71 15,-7-1-95-15,-13-8-150 16,0-4-180-16,-13-8-76 16,-19-7-9-16,-7-7 25 15,-14-11 74-15,-12-7 136 16</inkml:trace>
  <inkml:trace contextRef="#ctx0" brushRef="#br0" timeOffset="28110.1761">4658 9162 160 0,'14'-18'411'0,"5"7"68"16,7 14 56-16,13 8-24 16,0 11-102-16,6 12-72 15,8 10-66-15,6 2-56 16,-1 6-48-16,1 3-52 15,0-3-42-15,-14-5-30 0,-5-11-16 16,-2-2-7-16,-18-13-6 16,-1-1-22-16,1-13-29 15,-7-7-32-15,0-11-34 16,6-5-31-16,15-10-16 16,5 1 10-16,6 0 21 0,1-4 29 15,-1 6 34-15,7 4 41 16,-6 9 37-16,6 10 30 15,-6 4 28-15,-7 11 22 16,-7 7 12-16,-18 3-3 16,-14 11-10-16,-14 2-13 0,-12 6-18 15,-13-5-11-15,-7-1-10 16,1-9-10-16,-7-4-5 16,0-4-10-16,6-9-24 15,1-12-43-15,5-7-48 16,21-15-43-16,6-7-30 15,13-12-12-15,20-10 20 0,6 1 52 16,19-6 73-16,1 5 76 16,5 3 62-16,8 7 43 15,6 12 27-15,1 4 4 16,-7 10-14-16,6 7-24 0,-14 8-29 16,-5 11-29-16,-1 1-39 15,-18 2-63-15,-7 9-78 16,-1-6-86-16,-6 2-112 15,0-5-147-15,-6 1-148 16,-14-8-43-16,0-4 19 0,-12-6 49 16,-7-8 94-16</inkml:trace>
  <inkml:trace contextRef="#ctx0" brushRef="#br0" timeOffset="28210.745">5629 9199 89 0,'-45'-23'84'0,"6"2"-40"15,13 2-95-15,6 1-84 16</inkml:trace>
  <inkml:trace contextRef="#ctx0" brushRef="#br0" timeOffset="28726.9648">5707 9070 54 0,'72'12'376'16,"6"3"66"-16,1 2 51 16,-1 2-4-16,0 3-85 0,0-1-87 15,-6 2-65-15,-7-4-37 16,-13-2-13-16,0-5 4 15,-6-5-4-15,-13-7-18 16,-1-7-19-16,1-8-25 0,-13-7-39 16,-8-4-66-16,1-3-47 15,0 2-27-15,6 2-18 16,1 7-7-16,6 7 0 0,13 7 15 16,1 8 17-16,11 7 3 15,2 3 7-15,6 5 2 16,-1-1 6-16,1-3 5 15,0-1 3-15,-1-5 9 16,1-7 4-16,0-4 2 0,-8-7 0 16,-5-9-9-16,-7-3-14 15,-13-6-19-15,-19-5-18 16,-7-5-14-16,-13-3-10 16,-13 3 5-16,-7 1 28 15,-6 3 43-15,6 4 41 16,8 6 24-16,-1 9 19 0,6 7 27 15,7 7 22-15,6 14 11 16,7 8 7-16,20 7 13 16,6 4 15-16,13 0-11 15,13 1-26-15,7-9-25 16,12-2-23-16,1-9-23 16,12-7-41-16,8-7-65 0,-14-11-99 15,1-4-133-15,-21-7-186 16,-6-7-245-16,-26 0-106 15,-13-1-20-15,-26 1 51 16,-7 4 102-16,1 2 170 16</inkml:trace>
  <inkml:trace contextRef="#ctx0" brushRef="#br0" timeOffset="30064.0807">10185 7631 70 0,'0'-11'249'0,"6"-4"24"15,-6 4-8-15,6-4-14 16,0 1-23-16,1 2-19 16,0-2-23-16,-1 7-17 15,1-4-13-15,-1 4-11 0,-6 0-20 16,6 3-22-16,-6 4-23 16,14 0-10-16,-8 4-8 15,14 6 3-15,6 5 13 16,7 6 25-16,12 5 27 15,1 8 33-15,19 6 28 16,6 7 26-16,14 5 23 16,6 6 5-16,13 8-7 0,1 1-26 15,5 2-22-15,1 4-24 16,13 0-27-16,0 4-26 16,-1 0-11-16,9 4-14 15,-9 7-18-15,-5-4-14 0,-2 3-14 16,-5-3-12-16,-6-6-10 15,-7-4-7-15,-14-9-5 16,0-3-3-16,-5-10-13 16,-14-8-28-16,-6-8-45 15,-14-7-61-15,-12-2-62 16,-7-12-94-16,-7-5-110 16,-19-3-160-16,-6-10-143 0,-7-9-40 15,-20-9 11-15,1-9 63 16,-1-11 105-16</inkml:trace>
  <inkml:trace contextRef="#ctx0" brushRef="#br0" timeOffset="30966.5194">13116 7561 7 0,'-6'-11'298'0,"6"0"52"16,-6 4 43-16,-2-1-39 15,2 1-61-15,6 0-54 0,-6 0-43 16,6-1-35-16,0 5-35 16,-7-1-31-16,7 0-21 15,0 8-5-15,0 0 0 16,7 7 11-16,-7 10 24 15,0 8 29-15,6 12 47 16,-6 7 39-16,6 10 31 0,-6 12 10 16,-6 7 1-16,6 7-12 15,-6 0-28-15,6 4-31 16,0 0-36-16,0 0-25 16,0-3-24-16,6-1-18 15,-6-7-17-15,0-4-21 0,0-4-13 16,0-2-9-16,-6-13-9 15,6-6-5-15,-7-4-5 16,1-7 2-16,-1-12-2 16,0-3-1-16,1-4 0 15,6-3 1-15,-6-4-1 16,6 0 0-16,0-4-2 0,-8 1 3 16,2-4-3-16,0 3-1 15,0-3-3-15,-1 0 2 16,-6 3-3-16,6-4-1 15,-5 4 1-15,-2-3-1 16,8 4 0-16,-8-1-3 0,2 3 2 16,-1 2 1-16,-1-1-1 15,-4 3 2-15,-2 1 0 16,0-1 2-16,7 5 0 16,-7-4-2-16,8 4 0 15,-2-5 0-15,8 1 0 0,-1-1 0 16,1 1-2-16,-1-5 0 15,1 1 1-15,6 0-1 16,0 0 0-16,-7-3 2 16,1-1 2-16,0 0 2 15,6-3-4-15,-8 4-10 16,8-8-15-16,0 3-25 0,-6-3-51 16,6 0-97-16,-6 0-114 15,6-7-145-15,0-1-232 16,0-2-120-16,6-9-22 15,0-3 54-15,14-7 96 16,6-4 145-16</inkml:trace>
  <inkml:trace contextRef="#ctx0" brushRef="#br0" timeOffset="31734.3528">14563 7418 181 0,'-14'-3'325'0,"2"-1"28"16,6-4 19-16,-8 8-112 0,14 0-87 16,-6 0-36-16,12 8-16 15,0-1 1-15,8 11 16 16,12 4 33-16,13 12 28 16,7 2 15-16,12 8 18 15,14 8 2-15,-1-2-11 16,20 9-11-16,1 0-19 0,13 3-17 15,5 0-18-15,1 4-22 16,0 1-11-16,5-2-20 16,2 6-14-16,-7-10-13 15,-14-1-12-15,-5-6-8 16,-14-3-13-16,-6-6-10 16,-14-9-13-16,-5-3-12 0,-8-4-35 15,-13-7-56-15,-12-4-102 16,0-6-136-16,-20-9-223 15,0-3-168-15,-7-11-60 16,-12-11 2-16,-7-14 71 16,-1-2 123-16</inkml:trace>
  <inkml:trace contextRef="#ctx0" brushRef="#br0" timeOffset="32284.234">16590 7210 115 0,'-8'-8'326'15,"2"5"44"-15,0-1 35 0,-8-1-74 16,14 5-87-16,-6 5-51 16,0 2-30-16,6 4-22 15,0 7-7-15,0 8 11 16,12 3 33-16,-4 16 31 15,10 6 31-15,2 11 13 16,0 11-3-16,5 7-17 0,8 5-43 16,0-1-45-16,-7 4-45 15,-6-3-33-15,-1-2-20 16,-6-5-17-16,1-5-7 16,-2-3-5-16,-5-12-1 15,-1-7 1-15,1-7-7 16,-1-7-2-16,1-7-18 0,-1-5-18 15,0-7-27-15,-6 1-34 16,0-8-43-16,0-4-49 16,-6-3-45-16,0-1-59 15,-1-3-114-15,-6-3-153 16,0-1-53-16,-7-3-3 16,1-4 30-16,-7 0 62 0</inkml:trace>
  <inkml:trace contextRef="#ctx0" brushRef="#br0" timeOffset="33085.3395">17273 6946 135 0,'13'0'326'0,"1"3"53"15,5 5 17-15,14 10-27 16,12 3-20-16,14 14-23 16,6 4-16-16,13 8-9 15,7 9-14-15,13 2-20 16,-1 8-30-16,15 4-34 0,-2-1-40 15,13 5-40-15,-5-5-36 16,6 1-28-16,-13-4-21 16,-8-7-14-16,2-1-8 15,-20-11-1-15,-7 2-10 0,-6-13-41 16,-20-3-65 0,0-8-67-16,-13-2-72 0,1-10-96 15,-8-5-169-15,1-4-108 16,-1-10-13-16,-13-13 28 15,-5-11 46-15,-2-3 84 16</inkml:trace>
  <inkml:trace contextRef="#ctx0" brushRef="#br0" timeOffset="33528.1135">19684 6645 168 0,'13'-18'331'0,"-6"3"28"0,-1 7 42 15,1 6-70-15,0 9-57 16,-7 8-24-16,-7 10 11 15,0 11 30-15,1 12 3 16,-7 14-6-16,0 8-15 16,0 7-12-16,-7 6-22 0,7 7-35 15,-6 5-29-15,6-1-29 16,-7 5-28-16,0-3-30 16,1-5-25-16,6-7-22 15,-6-9-16-15,5-10-12 16,2-7-6-16,-2-14-9 15,8-3-16-15,-1-12-24 0,1-7-64 16,6-8-88-16,-6-7-102 16,6-7-152-16,0-2-184 15,6-10-89-15,-6-3 0 16,0 1 55-16,-6-4 86 16,6-1 148-16</inkml:trace>
  <inkml:trace contextRef="#ctx0" brushRef="#br0" timeOffset="34270.2285">20173 6554 303 0,'19'7'383'0,"14"11"57"16,7 5-25-16,5 6-32 16,14 10-51-16,6 9-52 0,13 11-35 15,0 7-30-15,7 3-20 16,6 13-27-16,6-2-17 16,2 4-12-16,5 0-25 15,0 5-22-15,0-5-24 16,0-7-15-16,-6-4-16 0,0-7-23 15,-14-8-43-15,-5-7-58 16,-1-10-68-16,-6-4-96 16,-7-12-162-16,0-3-152 15,0-11-50-15,-7-8 7 16,-11-6 39-16,-9-15 83 16</inkml:trace>
  <inkml:trace contextRef="#ctx0" brushRef="#br0" timeOffset="34871.9815">23092 6353 172 0,'-13'-4'295'0,"7"8"55"15,-7 6-5-15,-7 5-44 16,0 10-19-16,1 5-1 15,-1 11-9-15,-6 5-19 16,0 13-13-16,1 3-15 16,-9 12-19-16,2 2-28 15,-7 8-27-15,6 1-25 0,1 3-25 16,-1-4-24-16,1 1-12 16,-1-5-8-16,1-6-9 15,-1-1-8-15,0-7-9 16,0-4-7-16,8-10-8 15,-1-5-5-15,0-10-3 0,6 0-5 16,7-8-1-16,0-8 3 16,0-2 0-16,7-1-3 15,-2-7 1-15,2 0 1 16,0-4 0-16,0-3-1 16,6 1 2-16,0 1 2 15,-7-6-11-15,7 3-24 0,-7 1-51 16,1-4-64-16,-1 0-76 15,1 0-97-15,0-4-151 16,-8 4-120-16,2-3-26 16,-2-3 24-16,-5-3 51 15,-14 2 88-15</inkml:trace>
  <inkml:trace contextRef="#ctx0" brushRef="#br0" timeOffset="36773.1063">13175 9290 48 0,'-26'0'373'15,"-19"0"49"-15,-14 3 43 16,0 6 20-16,-6 1-126 0,-1 12-69 16,8 4-26-16,6 7-5 15,19 7-3-15,7 8-9 16,20 6-13-16,19 1-25 16,13 4-25-16,13 3-27 15,7-6-27-15,12-5-25 16,7-8-20-16,0-2-16 15,0-12-16-15,8-10-18 16,-2-12-12-16,7-11-9 16,0-7-7-16,-6-10-2 15,-6-12-4-15,-15-4-1 0,-11-3-4 16,-21-4 11-16,-13 0 10 16,-19-4 9-16,-13 4 5 15,-13 0 11-15,-19 4 8 16,-7 7-8-16,-14 0-10 15,-6 7-30-15,8 8-63 0,-2 4-107 16,8 2-119-16,6 5-175 16,12 7-216-16,21 3-95 15,18 1-3-15,14-1 64 16,34 1 98-16,17-4 164 16</inkml:trace>
  <inkml:trace contextRef="#ctx0" brushRef="#br0" timeOffset="37484.1282">17020 8861 91 0,'-27'-6'360'16,"-11"-2"46"-16,-15 8 42 16,-6 4-20-16,-19 2-109 15,-7 9-58-15,-5 7-23 16,-9 8 0-16,2 7 6 15,5 3 3-15,1 12-4 0,20-2-5 16,19 9-21-16,13-3-28 16,19 2-44-16,20 0-32 15,26-3-29-15,19-1-28 16,21-1-15-16,12-10-13 16,13-1-7-16,14-11-3 15,5-4-6-15,7-17-7 16,7-6-8-16,0-15-2 15,-13-7 3-15,0-8 2 16,-20-11 0-16,-19-3 8 0,-14-7 17 16,-19-4 11-16,-33-4 5 15,-18-1 14-15,-27 1 15 16,-20 1 7-16,-13 2-5 16,-12 4-5-16,-14 8-24 0,0 1-72 15,0 5-118-15,7 8-142 16,0 8-205-16,6 11-218 15,8 7-98-15,10 7-8 16,9 4 69-16,13 8 114 16,18-2 185-16</inkml:trace>
  <inkml:trace contextRef="#ctx0" brushRef="#br0" timeOffset="38233.897">19834 8569 325 0,'-19'-26'402'16,"-7"4"56"-16,-13 0 35 0,-1 0-112 16,-5 3-83-16,-7 5-53 15,-7 3-42-15,-6 7-41 16,-14 4-24-16,-5 11-14 15,-7 7 3-15,6 9 4 16,7 13 15-16,13 7 9 16,12 8 8-16,14 15-1 0,19 3-13 15,20 4-12-15,14 4-21 16,25-4-18-16,13-8-26 16,13-7-28-16,14-10-17 15,5-12-7-15,14-11-11 16,6-18-12-16,14-11-11 15,-1-11-6-15,0-14-3 0,-13-12-4 16,-6-7 3-16,-26-8 10 16,-21-2 8-16,-18-9 6 15,-26 5 8-15,-27-5 17 16,-18 9 15-16,-15 3 6 16,-12 2 3-16,-6 9-8 0,-2 8-51 15,2 6-114 1,6 3-137-16,13 6-185 0,6 9-216 15,7 4-104-15,13 4-18 16,13 4 66-16,13 4 106 16,13-1 167-16</inkml:trace>
  <inkml:trace contextRef="#ctx0" brushRef="#br0" timeOffset="38935.7906">23170 7895 70 0,'-13'-16'340'0,"0"2"58"16,-6 3 38-16,-1 7-49 15,-12 1-91-15,-14 3-63 16,-6 7-53-16,-7 9-32 15,-12 5-14-15,-8 8 0 0,-6 11 3 16,1 8 3 0,0 2 7-16,5 10 0 0,14 7-9 15,6-6-8-15,13 5-10 16,14 0-13-16,6-4-12 16,26 0-10-16,7-7-9 15,19-3-14-15,7-4-13 16,18-8-11-16,15-1-10 0,-1-8-9 15,6-2-7-15,1-7-2 16,6-8 0-16,1-6-2 16,-2-8 1-16,2-8 3 15,-1-6 3-15,7-8 7 16,-7-7 14-16,0-4 20 16,-6-8 14-16,-7-3 19 0,-13-7 13 15,-6 0 13-15,-14-8 5 16,-19 4 3-16,-20-7 8 15,-11 3-3-15,-22 4-6 16,-19-3-12-16,-6 7-14 16,-6-2-20-16,-8 10-25 15,1 6-35-15,-20 4-75 0,-6 11-134 16,-26 11-182-16,-20 11-301 16,-20 11-179-16,-6 8-77 15,-6 6 10-15,7 4 102 16,5 4 159-16</inkml:trace>
  <inkml:trace contextRef="#ctx0" brushRef="#br0" timeOffset="39882.3043">13122 10297 231 0,'0'-10'437'0,"-6"-1"49"15,6 3 23-15,6 1-63 16,14 3-131-16,13 8-66 15,19 7-31-15,20 7-4 16,19 16 26-16,32 9 27 16,27 16 6-16,20 18-13 15,32 11-22-15,20 10-33 16,12 9-37-16,20 3-42 16,-6-4-41-16,-7-11-27 15,-20-10-28-15,-18-12-39 0,-21-8-66 16,-19-9-86-16,-33-8-91 15,-13-9-98-15,-26-9-99 16,-18-4-136-16,-15-12-91 16,-19-6 1-16,-13-8 46 15,-7-19 73-15,-19-10 97 16</inkml:trace>
  <inkml:trace contextRef="#ctx0" brushRef="#br0" timeOffset="40282.2911">17137 9898 62 0,'25'-47'368'0,"-5"7"52"0,0 6 37 15,-14 9-19-15,1 6-125 16,-1 9-69-16,-6 13-18 16,-6 15 4-16,-1 23 17 15,-6 18 42-15,0 18 30 16,1 21-1-16,-8 13-26 16,7 10-32-16,-7 0-43 15,7 0-51-15,-13-5-47 16,0 2-33-16,0-12-21 15,0-4-23-15,-7-10-38 0,1-12-71 16,-1-10-101-16,1-11-113 16,-1-16-127-16,1-7-187 15,5-9-143-15,1-12-28 16,0-12 45-16,13-3 83 16,0-3 112-16</inkml:trace>
  <inkml:trace contextRef="#ctx0" brushRef="#br0" timeOffset="40851.2527">16967 11485 325 0,'13'-14'455'0,"-6"-2"63"0,-14 3 53 16,-6-3-98-16,-13 5-112 16,-19 1-76-16,-8 10-54 15,-5 0-38-15,-14 6-29 16,-6 9-9-16,-7 3 1 16,0 11 10-16,7 5 7 15,6 10-4-15,7-1-9 16,6 9-15-16,21 7-24 15,18-1-24-15,13 1-25 0,21-1-18 16,18 1-13 0,14-7-12-16,19-4-8 0,13-9-6 15,7-5-5-15,13-9-3 16,5-7 1-16,15-11-8 16,-1-7-14-16,-6-7-6 15,0-7-4-15,0-9-3 16,-20-6 2-16,0-7 5 15,-20-9 16-15,-12-2 8 16,-13-5 6-16,-13-2 4 0,-27-4 1 16,-19-2-1-1,-13-1 6-15,-26-2 4 0,-7 1 4 16,-6 7-3-16,0 3-1 16,6 8-29-16,1 8-92 15,5 7-145-15,14 3-237 16,1 11-224-16,5 0-119 15,13 1-36-15,8 3 49 16,4-4 124-16,22-3 222 16</inkml:trace>
  <inkml:trace contextRef="#ctx0" brushRef="#br0" timeOffset="41436.1098">19866 9423 270 0,'-12'-23'407'15,"12"5"40"-15,0 4 41 16,6 6-91-16,20 8-65 16,20 10-28-16,19 13-3 15,20 13 21-15,13 9 7 16,12 13-17-16,15 12-31 0,5 10-42 15,0 7-53 1,7 2-57-16,-1-1-44 0,-6-3-29 16,-6-5-44-16,7-3-62 15,-13-8-97-15,-8-7-103 16,1-9-125-16,-7-14-201 16,-6-10-133-16,-7-10-32 15,-7-16 43-15,-5-9 78 16,-14-13 107-16</inkml:trace>
  <inkml:trace contextRef="#ctx0" brushRef="#br0" timeOffset="41758.7605">23502 9030 281 0,'14'-18'403'0,"-21"11"57"15,-6 17 57-15,-13 13-75 16,-13 17-72-16,-7 22-26 0,-19 16-10 16,-13 16-19-16,0 17-34 15,6 1-49-15,0 6-58 16,7-8-82-16,0-4-103 15,0-10-114-15,6-13-112 16,-6-6-161-16,-7-7-196 16,-6-8-72-16,0-14 0 15,-6-4 49-15,-1-15 75 0</inkml:trace>
  <inkml:trace contextRef="#ctx0" brushRef="#br0" timeOffset="42310.7449">22304 10524 210 0,'19'-6'431'0,"1"-5"54"0,-20 3 55 15,-6 2-24-15,-27 1-123 16,-7-2-76-16,-11 7-44 15,-14 0-31-15,-14 7-33 16,-6 0-27-16,-12 12-31 16,-1 6-11-16,1 12 2 15,12 4 8-15,0 10 2 16,20 4-4-16,19 7-6 16,13 1-16-16,27 3-26 15,19-1-27-15,20-2-19 0,25-5-17 16,14 0-10-16,19-10-8 15,13-4-6-15,7-10-4 16,7-9 0-16,-1-13-2 16,0-10-4-16,7-10-1 15,-14-13 0-15,-5-12 0 16,-7-7 3-16,-21-12 3 16,-11-2-1-16,-14-9-3 15,-32-3-1-15,-20-3-2 0,-27 0 1 16,-18-5 21-16,-7 8 27 15,-19 3 21-15,-8 9 11 16,-6 2 4-16,0 12-5 16,-6 8-35-16,7 5-70 15,5 5-110-15,1 5-163 16,-6 5-233-16,5 5-243 16,2 3-121-16,-8 4-24 15,-7 0 56-15,8 4 135 16,-1 0 219-16</inkml:trace>
  <inkml:trace contextRef="#ctx0" brushRef="#br0" timeOffset="43342.0786">16870 12700 206 0,'-40'-14'350'16,"15"3"26"-16,-2 4 18 15,20 0-107-15,14 0-66 16,26 10-25-16,26 4 1 15,26 8 25-15,31 15 29 0,34 13 18 16,40 12-8-16,25 14-21 16,32 12-26-16,20 3-40 15,7 8-38-15,-14-3-38 16,-5-2-34-16,-15-7-53 16,-24-3-84-16,-15-10-94 15,-25-9-131-15,-19-6-200 16,-14-8-132-16,-19-15-40 15,-20-12 26-15,-13-12 61 0,-6-16 113 16</inkml:trace>
  <inkml:trace contextRef="#ctx0" brushRef="#br0" timeOffset="43759.5173">22043 11719 211 0,'6'-40'380'0,"-6"11"41"15,8 3 34-15,-16 11-85 0,2 15-53 16,0 19-15-16,-7 17 3 16,-13 22 40-16,-7 27 35 15,-13 29 9-15,-6 25-11 16,-13 22-38-16,0 3-56 16,0-2-71-16,0-12-59 15,12-14-52-15,1-12-38 16,1-9-49-16,-2-13-77 15,7-10-118-15,1-12-136 16,-8-8-148-16,1-5-219 0,-6-13-123 16,0-10-14-16,-8-6 69 15,-6-13 104-15,7-6 132 16</inkml:trace>
  <inkml:trace contextRef="#ctx0" brushRef="#br0" timeOffset="44694.1392">21209 13738 207 0,'27'-26'414'0,"-15"1"54"16,-18-2 48-16,-14 6-42 15,-19 3-115-15,-13 3-73 16,-13 7-43-16,-14 8-25 16,-12 8-19-16,-13 15-16 15,0 6-8-15,-1 7 4 16,2 8 8-16,18 11 2 15,6 3-7-15,20 5-17 16,21 2-21-16,18 6-24 16,27-2-23-16,18-4-27 15,28-3-15-15,12-3-13 0,33-7-12 16,6-8-8-16,20-11-7 16,6-8-5-16,13-6-6 15,1-9-1-15,6-10 5 16,-7-10-5-16,-6-11-4 15,-1-10-5-15,-18-5-2 16,-7-9-1-16,-26-1 1 16,-14-7 4-16,-19-1 2 15,-19 3 6-15,-21-4 4 16,-18-1 9-16,-13 5 10 16,-21-3 13-16,-18 6 9 0,-14-4 4 15,-12 6-1-15,-8 0-7 16,-12 3-14-16,0 7-12 15,0 3-7-15,6-1-2 16,7 13 0-16,6-1-1 16,13 7 1-16,7 0 0 15,6 9-3-15,14-2-4 16,6-1-3-16,13 7-2 16,0-6-2-16,12 8-4 0,2-4-2 15,5 4-4 1,1-3-5-16,6 3-2 0,-7 0 3 15,7 3-1-15,0-3 1 16,0 4 6-16,-7 0 5 16,7 0 4-16,-6-2 1 15,6 3 2-15,-6-1 1 16,6-1-2-16,0-3-6 16,0 5-6-16,0-5-9 15,-8 0-6-15,8 0-5 16,0 2-4-16,-6-2-13 0,6 0-14 15,-6 0-23 1,6 4-32-16,-6-4-37 0,-1 0-42 16,7 0-34-16,0 0-31 15,0 4-19-15,0-4-8 16,7 0-17-16,-1-4-44 16,6 4-78-16,-4 0-76 15,4 0-19-15,-12 0 8 16,0 0 42-16,0 0 80 15</inkml:trace>
  <inkml:trace contextRef="#ctx0" brushRef="#br0" timeOffset="45834.8399">21743 14913 186 0,'-110'34'356'0,"5"2"54"15,1-3-2-15,13-3-38 16,12-1-61-16,8-4-67 16,19-6-48-16,13-1-39 15,13-3-24-15,32-4-18 0,20-11-17 16,39-5-4 0,26-9-4-16,40-8-5 0,26-7-13 15,18-7-13-15,21-1-7 16,-7-7-15-16,-7 7-24 15,-12 0-30-15,-34 8-29 16,-25 4-23-16,-33 6-22 16,-32 12-31-16,-33 7-22 15,-38 11-10-15,-34 7 1 16,-32 12 2-16,-34 2 4 16,-24 9 25-16,-21 3 26 0,-12 4 42 15,-1-1 35-15,1 1 50 16,12-1 37-16,27-6 21 15,26-8 14-15,32-8 1 16,39-10-10-16,59-12-23 16,52-13-10-16,59-12-5 15,52-18 11-15,39-12 9 16,20-3 3-16,-1-3-4 16,-18 2-10-16,-27 9-22 15,-33 7-40-15,-26 11-36 16,-39 6-27-16,-45 20-37 0,-33 10-32 15,-46 15-13-15,-32 12 4 16,-32 5 8-16,-27 9 12 16,-13 3 41-16,-7 0 49 15,14 4 38-15,13-3 28 16,19-8 20-16,27-4 28 16,25-11 22-16,27-8 18 15,38-9 20-15,33-12 23 16,39-14 21-16,39-13 23 15,34-12 9-15,18-6-1 0,1-5-15 16,-14 2-27-16,-7-4-26 16,-25 9-38-16,-19 2-35 15,-27 8-34-15,-13 4-16 16,-12 8-27-16,-21-2-66 16,-6 12-94-16,-7-4-118 15,-12 8-180-15,-14 0-177 16,2-1-74-16,-22-3 9 15,1 1 64-15,-6-9 96 16</inkml:trace>
  <inkml:trace contextRef="#ctx0" brushRef="#br0" timeOffset="47494.1553">16003 2527 56 0,'6'0'274'16,"1"-3"34"-16,0 3 6 16,-1 0-43-16,0-4-53 15,-6 1-28-15,6-1-17 16,-6 4-11-16,8-3-6 15,-8-1-13-15,0 4-11 0,0-5-15 16,0 5-12-16,0-3-8 16,0 3-12-16,0 0-6 15,0-3-5-15,0 3-5 16,-8 0-4-16,8-4-2 16,-6 4 9-16,6 0 5 0,0 0 8 15,0 0 9-15,0 0 8 16,-6 0-1-16,6 0-9 15,0 0-16-15,0 4-15 16,12-4-13-16,15 0-13 16,19-4-2-16,25 0 1 15,20-7 7-15,39-3 8 0,14-5 2 16,6-6-2-16,12 3-16 16,-4 0-10-16,-8-1-19 15,-14 2-39-15,-12 3-45 16,-20 3-55-16,-20 0-52 0,-11 1-70 15,-22 2-100-15,-17 1-119 16,-16 0-93-16,-18 4-21 16,-18-4 20-16,-16 0 53 0,-11-3 99 15</inkml:trace>
  <inkml:trace contextRef="#ctx0" brushRef="#br0" timeOffset="47918.8223">17111 2034 293 0,'-7'-5'425'0,"-6"2"39"0,7-1 35 16,6 1-100-16,-7-2-111 15,7 5-71-15,7 0-36 0,-1 0-17 16,7 5-11-16,6-2-9 16,8 1-8-16,11-1-7 15,2 4-25-15,12-3-22 16,0 4-18-16,13-1-15 0,-6 1-18 15,6-6-15-15,0 6 5 16,0-4-2-16,1-1-3 0,-15 1-5 16,8 4-1-16,-13-1-2 15,-1-4-5-15,1 4 2 16,-13 2 1-16,-1-3 0 16,-5 2-2-16,-1-2 8 0,-14 6 13 15,-5-1 11-15,-7 4 15 16,-7 3 11-16,-5 8 8 15,-14 3 1-15,-7 7-10 0,1 9-7 16,-8 2-13-16,1 4-37 16,0 2-76-16,-1-3-111 15,1 2-191-15,13-5-215 16,-13-3-114-16,7-8-34 16,-1-3 38-16,7-7 86 0,0-4 176 15</inkml:trace>
  <inkml:trace contextRef="#ctx0" brushRef="#br0" timeOffset="48813.9713">19671 1898 112 0,'0'-19'387'16,"-6"1"59"-16,0 3 41 15,-2 4-44-15,2 0-108 0,6 8-71 16,-6 6-35-16,6 8-3 16,6 7 8-16,0 8 16 15,8 10 13-15,5 1-2 0,7 8-29 16,7-2-43-16,6 1-45 16,0-4-39-16,6-3-32 15,1-7-26-15,0-5-14 0,6-7-12 16,0-7-6-16,1-7-18 15,5-8-24-15,-6-7-31 16,7-7-29-16,-13 0-23 16,-7-8-24-16,-20-3-7 0,-6-1 11 15,-13 1 19-15,-6 0 24 16,-8 3 39-16,2 0 47 0,-8 5 48 16,1 2 29-16,5 5 16 15,8 7 11-15,-1 3 7 16,14 8-3-16,5 3-15 15,15 7-3-15,-1 5-1 0,14 2-6 16,-8 5-19-16,13-4-21 16,-6 0-14-16,1-3-26 15,-8-2-57-15,1-2-70 0,-7-4-78 16,-7 1-87-16,1-4-117 16,0-6-148-16,-1-2-103 15,-13-7-18-15,-6-5 34 0,-6-5 63 16,-13-5 103-16</inkml:trace>
  <inkml:trace contextRef="#ctx0" brushRef="#br0" timeOffset="49225.942">20590 1835 2 0,'7'-7'357'0,"6"7"71"0,-1 3 57 16,21 8 7-16,0 8-79 15,0 6-55-15,12 2-55 16,1 2-48-16,-7 3-38 0,0 1-34 15,-1-4-35-15,-4-2-45 16,-9-6-32-16,-5-3-10 16,0-2 0-16,-14-6-5 0,1-3 1 15,-7-7-12-15,-7 0-16 16,-6-11-35-16,0-4-51 16,-13-6-59-16,7-4-45 0,-1-4-20 15,6-2 3-15,8 2 14 16,0 0 41-16,12 3 51 15,8 5 44-15,5 2 31 0,13 7 27 16,8 6 26-16,-1 9 11 16,0 4 15-16,0 5 7 15,0 6 0-15,-13 8-10 0,1-1-16 16,-9 5-17-16,-4-1-28 16,-1 4-44-16,-7 3-60 15,8-7-73-15,-8 0-71 0,7-3-70 16,0-10-96-16,6-5-95 15,7-16-23-15,0-1 29 16,1-13 45-16,-1-7 58 16</inkml:trace>
  <inkml:trace contextRef="#ctx0" brushRef="#br0" timeOffset="49549.4235">21678 1773 130 0,'14'-29'400'15,"-2"4"71"-15,-12 2 50 16,0 8-42-16,-12 5-82 15,-2 10-74-15,1 7-47 0,0 7-33 16,7 8-25-16,6 4-19 16,6 7-28-16,14 3-29 15,6-3-31-15,6 4-31 0,14-3-21 16,6-5-15-16,0-4-11 16,1-4-9-16,-2-2-9 15,-11 0-6-15,-7-1-4 0,-21 1-4 16,-12-5-1-16,-12 4-1 15,-15 0-1-15,-12 4 1 16,-7-7-1-16,0-1-7 0,-5-2-21 16,5-2-43-16,1-5-58 15,5-10-69-15,15-1-86 16,5-10-120-16,26-1-145 16,20-12-61-16,7-5 3 0,13-6 41 15,13-4 70-15</inkml:trace>
  <inkml:trace contextRef="#ctx0" brushRef="#br0" timeOffset="50146.583">22219 1788 225 0,'13'-4'414'16,"-6"4"63"-16,-7 10 62 15,0 9-36-15,0 3-80 0,6 4-48 16,7 7-41-16,13 0-45 16,7-1-45-16,5-3-53 15,15 2-59-15,-1-14-47 0,7 2-29 16,6-11-18-16,6-8-22 15,-6-4-26-15,8-11-27 16,-8 0-27-16,-19-7-26 0,-14 0-22 16,-13-4-8-16,-31 5 8 15,-15-4 17-15,-19 6 18 16,-11 1 30-16,-16 6 36 0,-4 1 34 16,-8 8 25-16,-13-1 19 15,13 8 14-15,7-1 0 16,6 1-12-16,14 0-18 0,19-1-17 15,13 0-10-15,12-3-11 16,21 0-7-16,26-3-15 16,18 0-18-16,22-8-20 0,18-4-21 15,0-3-18-15,0-5-7 16,7 2 3-16,-13-4 16 16,-8-4 18-16,-4 2 17 0,-15-6 13 15,-13 4 9-15,-6 0 7 16,-13-1 3-16,-6 1 7 15,-13 3 10-15,-1 4 17 16,-12 5 12-16,-7-2 5 0,6 9 0 16,0 1-2-16,7 9 6 15,7 12 10-15,6 2 13 16,13 8 27-16,7 12 38 0,6 2 28 16,7 5 6-16,-1 3-15 15,7-5-16-15,1 5-30 16,-2-4-37-16,2-7-32 0,-8 0-41 15,-5-7-57-15,-2-4-72 16,-11-7-81-16,5-8-88 16,-6-7-108-16,0-7-123 0,1-8-115 15,-15-3-21-15,1-15 32 16,-6-3 63-16,-14-16 93 16</inkml:trace>
  <inkml:trace contextRef="#ctx0" brushRef="#br0" timeOffset="50903.8787">23542 1158 288 0,'-26'-23'397'0,"0"9"35"16,6 7 39-16,7 7-94 0,13 7-86 15,7 11-27-15,13 11 31 16,5 9 30-16,15 8 10 0,5 10-13 16,7 6-25-16,7-3-41 15,6 3-72-15,0-3-60 16,7-5-44-16,-1-6-33 0,1-4-30 15,6-11-37-15,-13-4-22 16,0-7-18-16,0-8-25 16,-12-10-19-16,-7-8-16 0,-14-6-5 15,-13-9-18-15,-5-6-25 16,-14-12-8-16,0 1 2 16,-14-4 14-16,-5-1 30 0,0 1 58 15,-8 3 60-15,7 8 52 16,-5 3 33-16,-1 3 20 15,0 9 6-15,6 11-9 16,-6 6-7-16,7 9-7 0,5 10-8 16,8 4-1-16,6 3-6 15,0 0-9-15,14 3-15 16,11-1-22-16,1-2-15 0,14-8-26 16,5 2-30-16,14-9-41 15,12-7-39-15,7-3-37 16,20-8-44-16,13-7-38 0,7-7-29 15,-2-3-11-15,-5-6 6 16,0-5 45-16,-13-1 75 16,-13-1 93-16,-14 2 97 0,-19 2 91 15,-13 5 71-15,-19 2 34 16,-14 5 6-16,-12 7 0 16,-14 7-3-16,-6 8-2 0,-7 11-8 15,7 3-4-15,0 3-9 16,1 10-23-16,11 1-31 15,14-3-33-15,7 0-26 16,12-2-20-16,8-8-14 0,11-9-9 16,9-3-5-16,4-10-3 15,15-5-8-15,-7-10-3 16,-8-4 0-16,-5-7 1 0,-20-4 6 16,-19-1 0-16,-21-5 6 15,-18 2 15-15,-13 4 8 0,-20 1 7 16,-8 6-1-16,-4-1 2 15,-2 9-5-15,-6 0-17 0,1 6-25 16,-1 2-49-16,7 3-70 16,6 4-94-16,-6-6-104 0,6 6-123 15,7-2-186-15,0 10-116 0,-1-2-17 16,-5 6 47-16,0-6 78 16,-8 0 111-16</inkml:trace>
  <inkml:trace contextRef="#ctx0" brushRef="#br0" timeOffset="51095.0629">23411 1414 44 0,'-104'25'436'15,"7"-2"88"-15,-2-1 94 16,22-8 92-16,18-3-122 0,13-4-120 16,33-7-88-16,26-7-84 15,33-8-141-15,32-6-174 16,26-1-181-16,8-8-237 0,4 4-186 15,1 1-95-15,-12-1-2 0,-21 4 59 16,-5 1 108-16</inkml:trace>
  <inkml:trace contextRef="#ctx0" brushRef="#br0" timeOffset="51748.4332">23444 2817 140 0,'-52'-26'453'0,"6"4"88"0,1 3 73 15,13 6 10-15,-2 1-134 16,15 8-58-16,6 8-37 16,6 14-33-16,7 8-31 15,14 11-11-15,-2 7-28 0,21 4-64 16,6 6-59-16,7-2-52 16,13 3-39-16,-1-4-37 15,1-4-27-15,6-6-27 16,0-8-18-16,0-11-9 15,6-12-23-15,-5-6-31 16,-1-11-26-16,-6-11-10 16,-14-5-10-16,-12-5-10 0,-1-1 20 15,-12-1 46-15,0 4 41 16,-7 8 34-16,-1 3 37 16,2 4 36-16,-2 11 20 15,8 0-2-15,0 11-8 16,-7-3-4-16,7 7-50 0,-1-1-128 15,-6-3-164-15,0 3-248 16,1-3-193-16,-14-3-103 16,0-8-16-16,0-3 77 15,-8-6 130-15</inkml:trace>
  <inkml:trace contextRef="#ctx0" brushRef="#br0" timeOffset="51899.1345">23978 2817 286 0,'-52'-33'439'0,"7"7"36"16,5 1 18-16,8-2-109 0,5 13-218 16,15 3-208-16,-1 7-219 15,13 4-119-15,7 4-63 16,-1 7-15-16,6 1 31 16</inkml:trace>
  <inkml:trace contextRef="#ctx0" brushRef="#br0" timeOffset="52299.9055">24649 2725 185 0,'20'-19'364'15,"-7"2"58"-15,-7-2 12 16,2 1-33-16,-8 3-51 15,-8 0-54-15,8 5-44 16,-6 3-46-16,0 3-44 16,-8 4-34-16,8 11-24 0,-1 7-11 15,1 12-6-15,12 2 5 16,1 13 8-16,13 2 2 16,12 4-11-16,1-7-15 15,6 0-12-15,0-4-10 16,-6-3-9-16,-14-4-3 15,-6 1-4-15,-13-5-5 0,-13-4-4 16,-13 0-7-16,-7-2-22 16,-6-9-42-16,0-3-62 15,7-7-77-15,6-14-92 16,19-9-138-16,14-15-163 16,13-9-62-16,-1-12 7 0,13-15 46 15,1-3 76-15</inkml:trace>
  <inkml:trace contextRef="#ctx0" brushRef="#br0" timeOffset="52465.4309">24897 2627 273 0,'26'-44'407'16,"-6"17"94"-16,-1 10 88 0,1 17 22 16,0 7-119-16,-1 15-69 15,7 11-45-15,0 7-65 16,13 4-73-16,-7 11-110 16,8-4-137-16,-7 4-142 15,-1-7-157-15,1-1-223 16,-7-11-148-16,-13-6-45 15,6-7 29-15,-19-13 75 0,0-10 122 16</inkml:trace>
  <inkml:trace contextRef="#ctx0" brushRef="#br0" timeOffset="52724.4012">25164 2842 135 0,'13'-7'431'16,"13"-1"84"-16,27-6 78 15,31-4 33-15,14-4-119 16,26-3-71-16,13-2-54 0,-1-2-61 16,2-3-65-1,-22 6-42-15,-11 0-38 0,-14 3-29 16,-20 6-27-16,-18 3-21 16,-8 2-35-16,-12 1-99 15,-14 4-149-15,-12 0-149 16,-14 3-277-16,-5 8-154 15,-21-1-57-15,-7 8 24 0,-11-3 101 16,-1 2 119-16</inkml:trace>
  <inkml:trace contextRef="#ctx0" brushRef="#br0" timeOffset="54013.7705">22382 13748 342 0,'0'0'483'15,"7"0"66"-15,-7 0 63 16,0 0-56-16,0 0-113 16,0 0-83-16,6-3-44 15,13 0-33-15,7-6-40 16,20-1-43-16,19-9-39 0,13 2-23 16,13-10-28-16,14 2-31 15,-1 2-21-15,1-2-31 16,-8 7-51-16,-6 0-82 15,-12 4-107-15,-14-1-115 16,-6 3-134-16,-14 5-155 16,-19 0-98-16,-6-4 0 15,-14 0 61-15,-12-4 94 16,-14-3 119-16</inkml:trace>
  <inkml:trace contextRef="#ctx0" brushRef="#br0" timeOffset="54230.6229">23418 13283 290 0,'13'-17'416'15,"7"2"45"-15,-1 3 45 16,7 9-63-16,7 6-105 16,-1 5-53-16,1 11-22 15,-1 2-23-15,-6 8-31 16,1 1-45-16,-8 3-43 16,-6 4-44-16,-7-1-62 15,-6-3-72-15,-6-4-88 16,0-4-126-16,-1-2-189 0,7-9-124 15,7-14-38-15,13-7 17 16,12-23 55-16,7-9 108 16</inkml:trace>
  <inkml:trace contextRef="#ctx0" brushRef="#br0" timeOffset="54532.9137">24402 12954 102 0,'52'-58'464'0,"-19"17"80"16,-20 7 88-16,-20 17 94 0,-13 9-129 15,1 12-99 1,-7 7-70-16,13 11-69 0,6 7-80 16,21 0-90-16,18 8-72 15,1 0-57-15,18-5-34 16,-5 1-12-16,0-3-5 16,-14-4-6-16,-6-1-4 15,-12 1-4-15,-20-1-4 16,-14 1-5-16,-13-4-10 15,-6 4-15-15,0-8-24 0,0 0-59 16,0-7-87-16,19-11-105 16,7-3-143-16,13-16-192 15,13-6-82-15,13-15 3 16,13-9 62-16,7-1 93 16,6-1 145-16</inkml:trace>
  <inkml:trace contextRef="#ctx0" brushRef="#br0" timeOffset="55140.399">24936 12830 401 0,'26'3'496'0,"0"8"84"16,7 11 78-16,-1 8-98 0,8 6-96 15,5 0-80-15,8 5-72 16,12-4-72-16,0-5-65 16,13-6-55-16,0-8-43 15,7-7-27-15,-7-11-19 16,-6-7-30-16,-20-8-35 15,-13-3-35-15,-19-3-27 16,-20-2-20-16,-26-2-11 0,-21 2 8 16,-18 5 24-16,-12 0 29 15,-14 10 35-15,-1 2 26 16,-12 9 24-16,6 0 20 16,7 5 10-16,6 3 5 15,14 0-5-15,18-1-6 16,21-2-19-16,19-1-20 15,26-7-27-15,19-7-36 16,33-4-33-16,7-7-32 16,12-12-14-16,15-3-3 15,-2-7 9-15,-5-3 27 16,-15-5 31-16,-4-4 28 0,-22 1 28 16,-11 4 24-16,-28 3 33 15,-5 6 28-15,-20 6 22 16,1 3 13-16,-8 7 2 15,6 7-12-15,14 4-23 16,7 8-25-16,20 6-19 16,11 11-2-16,15 12 12 15,18 7 26-15,7 7 16 0,7 8 13 16,-7-4 8-16,0 4-4 16,7-4-20-16,-7-4-30 15,-13-3-47-15,0-8-53 16,-6-7-60-16,-14-8-68 15,-5-10-73-15,-1-15-77 16,-19-3-70-16,-8-15-82 16,-18-9-70-16,-20-13-2 15,-13-7 39-15,-20-12 66 16,1-3 88-16</inkml:trace>
  <inkml:trace contextRef="#ctx0" brushRef="#br0" timeOffset="55325.5615">26330 12393 7 0,'-65'-62'316'15,"14"7"122"-15,5 12 72 0,13 13 83 16,21 16 9-16,18 14-93 15,13 17-75-15,13 16-48 16,14 11-33-16,19 15-60 16,7 7-72-16,13 3-75 15,0 1-90-15,-7-4-96 16,0-4-104-16,-13-11-110 16,-6-6-111-16,-13-9-146 0,-14-10-158 15,-19-8-41-15,-13-7 28 16,-13-11 71-16,-19-7 88 15</inkml:trace>
  <inkml:trace contextRef="#ctx0" brushRef="#br0" timeOffset="56053.7574">26539 12734 199 0,'-39'-11'406'16,"13"3"32"-16,6 2 21 16,27-3-51-16,26-1-169 0,18-9-108 15,34-2-55-15,14-12-28 16,17-8-21-16,8-2-11 15,-1-1-8-15,-5-4-5 16,-13 0 9-16,-20 9 27 16,-20 2 43-16,-20 11 38 15,-25 4 39-15,-14 3 37 16,-6 12 25-16,-20 11 13 16,1 3-3-16,-7 11-2 15,0 4-9-15,-7 7-15 0,13 8-25 16,1 0-34-16,6-1-35 15,20-2-35-15,6-5-26 16,19-7-22-16,21-4-30 16,12-4-38-16,12-10-42 15,15-8-52-15,6-10-57 16,19-4-40-16,7-15-8 16,6-4 13-16,-6-7 33 15,-13-4 45-15,-20 2 60 16,-26 0 66-16,-20 7 63 0,-25 5 53 15,-26 9 45-15,-14 7 40 16,-19 11 32-16,-7 7 12 16,-5 10-1-16,-8 12-9 15,7 8-20-15,6 2-25 16,20 9-32-16,13 3-30 16,19-4-32-16,14-3-36 15,12-4-22-15,15-11-19 16,4-11-19-16,1-11-19 0,7-11-14 15,0-11-5-15,-14-11-1 16,-13-8-6-16,-12-3-3 16,-20-10-6-16,-20-1 6 15,-12 0 4-15,-27-4 3 16,-12 9 27-16,0 2 37 16,-2 11 34-16,15 4 15 15,6 10 9-15,20 9 5 16,12 14-12-16,20 7-19 15,20 11-15-15,18 12-5 16,15 7-2-16,12 6-16 0,0 13-40 16,0-2-70-16,-6 8-97 15,-1 5-103-15,1-2-119 16,-7 5-165-16,-13-3-111 16,-13 2-9-16,-7 0 50 15,-19 1 78-15,-6 0 105 16</inkml:trace>
  <inkml:trace contextRef="#ctx0" brushRef="#br0" timeOffset="56541.9107">27185 13672 355 0,'-59'-14'477'0,"0"-5"87"15,7 4 92-15,-1-3-68 16,15 7-79-16,5 3-64 16,7 8-39-16,20 11-45 15,6 8-59-15,19 10-55 16,7 8-40-16,20 7-32 15,13 4-43-15,6-1-41 16,0 0-31-16,6 1-28 16,1 0-26-16,0-8-28 15,-1-7-29-15,-5-12-25 0,-1-9-17 16,-6-12-27-16,-8-14-20 16,-5-13 2-16,-7 2 13 15,-13-5 26-15,7 9 18 16,-13-1 41-16,6 11 47 15,-1 4 29-15,-5 10 14 16,6 5 0-16,0 6-4 16,0 1-53-16,1 0-122 0,-8 3-160 15,7-4-241 1,-14-2-170-16,2-9-88 0,-14-3-8 16,-14-11 80-16,2-4 137 15</inkml:trace>
  <inkml:trace contextRef="#ctx0" brushRef="#br0" timeOffset="56713.3387">27627 13631 138 0,'-65'-51'503'0,"0"8"86"15,0-3 56-15,13 10 32 0,-1 4-199 16,8 6-188-16,19 4-165 16,12 7-153-16,14 5-164 15,20 6-201-15,19 4-151 16,7 4-51-16,-1 6 8 15,8 2 47-15,5 3 98 16</inkml:trace>
  <inkml:trace contextRef="#ctx0" brushRef="#br0" timeOffset="57213.7398">28077 13389 415 0,'26'-29'533'0,"-13"0"107"16,0-5 105-16,-13 5-48 15,-7 8-82-15,1-1-67 16,-7 7-78-16,7 12-88 16,-1 6-91-16,0 16-88 15,14 6-76-15,19 8-45 16,14 8-24-16,5 3-14 16,7 2-12-16,7-2-6 0,-14 2-5 15,-6-7-5-15,-6 1-4 16,-14 2-5-16,-5-11-9 15,-22 6-16-15,-4-7-31 16,-1-9-50-16,-7 2-72 16,-6-13-100-16,14-10-107 15,-2-14-97-15,14-15-123 16,6-15-152-16,2-11-33 16,-2-11 46-16,6-7 82 15,-5-1 114-15,6 8 351 0,-6 11 351 16,6 8 196-16,0 18 142 15,-7 10 128-15,14 8 91 16,-1 19-124-16,7 7-104 16,7 14-59-16,7 3-70 15,5 13-83-15,7-1-91 16,0 2-89-16,7 7-92 16,-7-10-115-16,-6-3-128 15,-1-3-140-15,-5-7-172 16,-15-8-168-16,1-11-53 0,-20-11 30 15,-6-8 82-15,-12-9 113 16</inkml:trace>
  <inkml:trace contextRef="#ctx0" brushRef="#br0" timeOffset="57451.9638">28827 13514 383 0,'-40'-14'481'0,"7"3"74"16,14-1 74-16,0 1-40 15,25-3-84-15,20-1-47 16,26-6-18-16,33-8-14 0,32-5-37 15,14-10-59-15,11 1-66 16,-4-1-58-16,-8 3-56 16,-19 0-49-16,-7 9-35 15,-19 2-34-15,-20 5-43 16,-13 2-98-16,-19 9-182 16,-33 3-251-16,-20 3-257 15,-25 12-128-15,-40 11-45 16,-26 3 49-16,-32 8 156 15,-33 3 237-15</inkml:trace>
  <inkml:trace contextRef="#ctx0" brushRef="#br0" timeOffset="73674.0137">4698 11514 10 0,'-20'4'4'0,"0"-4"-4"16,1 3 1-16,5-3 0 16,-4 5 9-16,4-5 13 15,1 3 19-15,0-3 32 16,0 3 39-16,7-3 53 15,-8 0 49-15,-5-3 37 0,6 3 29 16,-6 0 8-16,-1-3-6 16,0 3-12-16,1 0-9 15,6-5 6-15,0 5 7 16,-1 0 7-16,8 0 0 16,6 0-17-16,6 0-19 15,21 0-20-15,19 0-29 0,31-7-32 16,28 0-26-16,19-8-24 15,6-4-27-15,13-3-36 16,-6 1-43-16,-6-4-65 16,-14 2-88-16,-19 5-99 15,-27 4-98-15,-12 2-101 16,-33 16-148-16,-32 4-84 16,-27 10 4-16,-32 11 55 0,-13 4 76 15,-20 4 90-15</inkml:trace>
  <inkml:trace contextRef="#ctx0" brushRef="#br0" timeOffset="73885.366">4554 11872 143 0,'-20'19'310'0,"8"-4"67"16,12-3-3-16,12-9-11 16,21-3-1-16,19-8-25 15,20-10-46-15,12-5-59 16,15-6-56-16,5 0-56 15,0 0-73-15,-6 3-91 16,-14 1-124-16,-12 6-147 0,-19 12-145 16,-28 4-65-16,-18 10-10 15,-27 3 32-15,-18 10 82 16</inkml:trace>
  <inkml:trace contextRef="#ctx0" brushRef="#br0" timeOffset="74057.4807">4952 12071 210 0,'38'4'377'0,"8"-11"52"16,26-8 20-16,6-8-65 15,7-6-99-15,-1-4-95 0,1 4-129 16,-6 3-173 0,-14 8-183-16,-13 3-110 0,-26 15-58 15,-19 4-10-15,-27 10 47 16</inkml:trace>
  <inkml:trace contextRef="#ctx0" brushRef="#br0" timeOffset="74427.614">5180 12397 355 0,'6'18'437'16,"13"-3"64"-16,15-15 5 15,11-8-48-15,14-10-67 16,6-3-68-16,0-8-62 15,0-2-54-15,1-1-52 0,-15 3-46 16,-5 2-40-16,-7 6-26 16,-7 3-10-16,-12 2-4 15,-1 6 5-15,-11 2-3 16,4 1-3-16,-12 3-2 16,0 1-5-16,0-2-9 15,0 3-6-15,0 2-5 16,0-4 2-16,-6 4-7 0,6-4-18 15,-6 4-25-15,6-4-34 16,-8 4-32-16,2-3-39 16,0 3-33-16,-1-4-26 15,7 4-36-15,-6 0-52 16,-8 4-80-16,8-1-77 16,-14 5-29-16,1 3 8 0,-7 1 42 15,6 1 75-15</inkml:trace>
  <inkml:trace contextRef="#ctx0" brushRef="#br0" timeOffset="74958.4019">6516 12470 395 0,'-14'-3'631'15,"-5"-1"67"-15,-1-7 36 0,1-3-12 16,0-9-274-16,5-2-207 16,-5-5-174-16,12-3-163 15,1-3-223-15,6-5-216 16,-7-3-112-16,7 0-44 15,-6 4 25-15,-1 3 82 0</inkml:trace>
  <inkml:trace contextRef="#ctx0" brushRef="#br0" timeOffset="75115.8167">6411 12019 140 0,'0'0'428'0,"0"-3"63"15,-6-5 40-15,-1-3-20 0,1-3-173 16,-7-5-156-16,6-2-147 15,1-1-188-15,-1-4-182 16,0 3-114-16,1-2-49 16,-14 0-3-16,1 3 52 15</inkml:trace>
  <inkml:trace contextRef="#ctx0" brushRef="#br0" timeOffset="75226.7573">6216 11726 122 0,'-33'-14'328'16,"1"-5"71"-16,6 2 40 15,0-2-77-15,-1 1-153 16,7-4-239-16,8-3-197 15,6-2-118-15,-1-2-65 16,0 0-18-16,1 0 52 16</inkml:trace>
  <inkml:trace contextRef="#ctx0" brushRef="#br0" timeOffset="75341.1857">5922 11290 329 0,'-6'-18'334'0,"-7"3"-41"16,6 1-98-16,7 0-259 0,0-1-153 15,7 3-81-15,0-2-21 16</inkml:trace>
  <inkml:trace contextRef="#ctx0" brushRef="#br0" timeOffset="76917.9364">8959 10382 142 0,'0'-15'289'16,"0"1"35"-16,0 3-8 0,0 4-16 15,0-4-21 1,0 3-37-16,-6 1-34 0,6 3-29 16,-7 0-25-16,7-3-19 15,0 7-16-15,-7-4-15 16,7 4-11-16,0-3-18 15,0 3-13-15,0 0-11 16,0 0-13-16,0 0-8 16,-6 0-8-16,6 0-5 15,0 0-6-15,-7 3-5 0,1 1-1 16,0-1-1 0,-2 5-4-16,-4-4 1 0,12 6 0 15,-13 1-1-15,6 1-3 16,1 1-1-16,-1 6 7 15,-6 4 7-15,0-2 8 16,7 8 15-16,-8 0 18 16,2 9 18-16,-1 6 8 15,-1 0 6-15,2 4 6 16,-2 6-1-16,-5 2-2 16,-1 9 2-16,-12 1 2 0,-7 11 5 15,-1-1 2-15,-11 9-4 16,5 0-9-16,-7-1-13 15,2 0-15-15,5-3-22 16,-7-4-34-16,8-4-53 16,6-7-72-16,7-3-83 15,6-8-96-15,6-9-146 16,7-2-161-16,6-10-55 16,1-12 15-16,6-11 52 15,6-15 82-15</inkml:trace>
  <inkml:trace contextRef="#ctx0" brushRef="#br0" timeOffset="77611.8023">8659 10606 16 0,'-19'-26'265'0,"12"0"30"15,-6 4 31-15,13 4-65 0,0-1-55 16,0 0-32-16,6 10-23 15,-6-2-12-15,7-1-13 16,-7 8-15-16,0-3-15 16,0 4-17-16,7-1-10 15,-1 4-10-15,7 4-5 16,1 3 5-16,12 3 12 0,-1 5 14 16,15 8 10-1,5 2 8-15,7 4 6 0,7 0 1 16,6 9 0-16,6-1-2 15,8-1-5-15,6 0-7 16,0 1-12-16,12 4-18 16,7-1-17-16,1 0-13 15,-7 4-8-15,5-1-3 16,-5-2 0-16,-7 6 6 16,8-2-4-16,-8 2 0 15,-6 1-1-15,-1-5-3 0,1 2 2 16,-7-6 5-16,-7-2 7 15,8 0 3-15,-8 0 1 16,8 0 0-16,-1 0-9 16,-7-1-9-16,8 4 3 15,-1-3 2-15,-6 0 2 16,-1-5-1-16,1 5 0 16,-1-5-4-16,-12-1-19 15,-6-2-39-15,-2-4-74 16,-11-6-104-16,-8-2-160 0,-13-5-204 15,-11-1-100-15,-22-8-28 16,-19-3 36-16,-19-3 87 16,-7-5 152-16</inkml:trace>
  <inkml:trace contextRef="#ctx0" brushRef="#br0" timeOffset="78532.4089">7669 11983 270 0,'0'-4'328'16,"0"1"43"-16,-7-5-38 0,7 4-57 16,0 4-52-16,0-3-41 15,0 3-27-15,7 0-21 16,-7 3-14-16,6 1-6 16,1 4 2-16,5-1 3 15,8 7 1-15,13 1 0 16,7 7 0-16,11 0 3 15,14 0 2-15,7 7 8 16,13 1 2-16,5 3-3 0,9 3-5 16,5 1-6-16,1 0-4 15,5 3-9-15,1 0-9 16,0 4-7-16,-1-4-9 16,1 5-10-16,7-1-16 15,-8-1-10-15,7 6-12 16,1-3-12-16,-7 6-8 15,-7 0-5-15,-7 3-2 0,2-1 2 16,-2 1 14-16,1 3 4 16,-7 0 1-16,0 2 0 15,0-1 6-15,-6 3 3 16,6-7-10-16,-6 4 0 16,-7-8 1-16,1-4 1 15,-2-4-5-15,-11-9-8 16,-1-1-12-16,-13-11-19 15,-6 0-23-15,-7-7-29 16,-13-3-50-16,0-2-91 0,-6-10-98 16,-7 0-132-1,-7-10-208-15,-12-7-94 0,-7-8-16 16,-13-8 56-16,-7-11 86 16,1-4 138-16</inkml:trace>
  <inkml:trace contextRef="#ctx0" brushRef="#br0" timeOffset="79714.4494">11083 11782 118 0,'6'-4'137'0,"14"0"-3"16,-7 4 27-16,-6 0 24 15,6 4 25-15,-1 0 13 16,-4 3-10-16,-2 1-20 16,-6 2-36-16,0-3-27 0,0 5-18 15,-6 2-9-15,-2 1-3 16,2 2 3-16,-6 2-1 15,5 8 7-15,-6-2 4 16,0 8 2-16,7-1 1 16,-2 8 2-16,8 1 8 15,0 3 5-15,0 3 1 16,8 6-3-16,-2-3 0 16,0 6-10-16,1-2-14 0,6 1-13 15,-6-3-12-15,-1-2-15 16,0 2-15-16,0-4-10 15,2 2-9-15,-2-2-13 16,0 0-8-16,1 0-4 16,0-4-4-16,-1 0-5 15,-6 0-3-15,13-4 4 16,-7-3 5-16,1-1 0 16,-7 1 1-16,7-1 6 15,-7-2 0-15,0-1 1 0,0-4-6 16,0 4-2-16,-7-4-4 15,0-3-4-15,1 3-2 16,0 0-8-16,-1-3-4 16,-6-1-5-16,6-3-10 15,1 1-10-15,0-1-15 16,-2-5-7-16,8-2-5 16,-6 0-2-16,6-1 1 0,-6 1 2 15,6-1 13-15,0-2 7 16,-6-1 10-16,6 0 7 15,-7 3 8-15,0-2 9 16,1-1 4-16,6 0 5 16,-7-1 2-16,7 2-1 15,0-1-3-15,0-5-6 16,0 3 0-16,7-3-4 16,-7-2 0-16,0 3 2 15,0-2 4-15,0 2 3 0,0-3 3 16,0 0 6-16,0-2 2 15,0 2 3-15,0 0 0 16,0 0 2-16,0-4-1 16,0 3-2-16,0-3 0 15,0 0-1-15,0 4 2 16,0-4 1-16,0 0 3 16,0 4 6-16,0-4 7 15,0 0 4-15,-7 0 4 0,7 0 0 16,0 0-1-16,0 0-5 15,0 0-7-15,0 0-7 16,0 0-1-16,-6 0-2 16,6 0-1-16,0 0-4 15,0 0-1-15,0 0 0 16,0 0-9-16,0 0-23 16,0 0-37-16,0-4-51 15,0 0-85-15,0 1-163 0,-6-1-135 16,-2-4-55-16,2-2-4 15,0-2 33-15,-8 1 73 16</inkml:trace>
  <inkml:trace contextRef="#ctx0" brushRef="#br0" timeOffset="80398.0367">10744 14269 117 0,'-19'36'437'0,"0"-6"43"16,5-4 33-16,14-8 31 15,6-4-169-15,14-6-104 0,33-12-32 16,24-7 6-16,22-14 14 15,31-8-3-15,13-8-14 16,14-6-26-16,-1-1-39 16,-6 0-50-16,-7 4-55 15,-19 3-49-15,-20 5-42 16,-13 7-32-16,-26 4-29 16,-19 6-30-16,-13 5-37 15,-21 10-28-15,-18 1-14 0,-20 10-9 16,-13 3-10-16,-20 9 4 15,-12 6 14-15,-8 6 9 16,-12 0-7-16,0 10-11 16,-6 0 6-16,12 3 15 15,0-5 23-15,13 6 30 16,0-6 48-16,7-2 75 16,6 0 69-16,14-8 56 15,6 1 36-15,7-7 30 0,12-10 22 16,14-1 1-16,18-6-7 15,21-9-5-15,26-8 5 16,12-12 9-16,7-2-9 16,14-8-25-16,-1 1-26 15,-6 1-28-15,-8 2-24 16,-4 0-17-16,-15 8-11 16,-6-1 2-16,-12 7 0 15,-8 1-4-15,-6 2-7 0,-7 4-24 16,-5 1-36-16,-8 0-58 15,0 4-72-15,-6-5-86 16,0 1-89-16,-6 0-100 16,-6 0-129-16,-2-5-110 15,-6 5-18-15,1-3 36 16,-13-6 62-16,-1 2 95 16</inkml:trace>
  <inkml:trace contextRef="#ctx0" brushRef="#br0" timeOffset="81348.4843">8477 10539 15 0,'13'-21'274'15,"6"-4"55"-15,-5-1 26 0,-8 3-36 16,0-3-36-16,1 5-33 16,-14 2-35-16,1 1-32 15,0 3-29-15,-8 5-22 16,-5 1-18-16,-7 2-16 16,0 7-16-16,-13 5-14 15,-7 6 0-15,7 3 4 16,-7 11 12-16,7 4 12 0,13 8 11 15,13 4 13 1,13 2 1-16,26 1-6 0,13-3-10 16,20-5-14-16,6-2-16 15,20-9-16-15,0-6-17 16,12-9-6-16,1-6-8 16,-1-8-5-16,-5-6-2 15,-7-9-2-15,-7-6 0 16,-19-4-3-16,-14-4-1 15,-19-1 3-15,-26 2 4 0,-26-5 1 16,-19 8 1-16,-21 0-5 16,-18-1-1-16,-21 7-4 15,-12 6-5-15,-7 5-9 16,0 5-1-16,1 7-9 16,11 5-39-16,15 5-68 15,19 5-76-15,26 3-112 16,13 11-204-16,19 3-128 15,14 10-33-15,12 1 26 0,14 2 56 16,6 6 103 0</inkml:trace>
  <inkml:trace contextRef="#ctx0" brushRef="#br0" timeOffset="82217.8796">11780 13170 254 0,'-45'14'384'0,"5"-5"49"15,2 1 20-15,-9-3-77 16,9 1-82-16,-1-1-51 16,6 0-43-16,-13 0-28 0,7 1-21 15,-6-1-17 1,-7 0-11-16,0 4-9 0,-1 4-4 16,-6 3-8-16,2 8-9 15,4 0-7-15,-5 6 0 16,5 5 2-16,8 3 6 15,5 4 2-15,1 0-2 16,13 4-7-16,0-4-13 16,7 4-18-16,13-4-19 0,6-3-16 15,12-5-7-15,8 0-2 16,13-10-4-16,12-3-4 16,14-14-10-16,6-1-11 15,13-16-20-15,7-9-16 16,-1-12-9-16,1-12-4 15,0-6 4-15,-14-9 10 16,-12-5 11-16,-7-2 16 16,-25-3 13-16,-15-1 23 0,-24 6 29 15,-15 3 22-15,-11 2 14 16,-15 12 7-16,-12 4-16 16,-7 7-74-16,1 3-131 15,-1 8-171-15,-13 12-249 16,0 6-133-16,-6 11-55 15,-13 4 22-15,-7 12 85 16,-13 6 144-16</inkml:trace>
  <inkml:trace contextRef="#ctx0" brushRef="#br0" timeOffset="83843.9381">5408 14577 243 0,'-104'18'432'0,"13"1"37"16,26-9 19-16,31-6-76 15,41-4-144-15,45-8-85 0,46-5-45 16,52-14-20-16,58-10-4 15,53-6 10-15,32-8 4 16,33-12-1-16,6 5-6 16,-12-5-8-16,-20 7-10 15,-40 6-26-15,-32 6-39 16,-39 11-53-16,-33 3-51 16,-38 12-35-16,-40 5-39 0,-33 13-58 15,-51 6-89-15,-46 13-107 16,-46 14-91-16,-58 10-38 15,-40 13-1-15,-44 9 39 16,-41 12 92-16</inkml:trace>
  <inkml:trace contextRef="#ctx0" brushRef="#br0" timeOffset="84094.3364">5994 14812 104 0,'-143'50'397'0,"38"-2"42"16,34-15 35-16,38-7 12 15,40-12-131-15,45-10-70 16,52-15-16-16,46-15 15 15,46-14 29-15,19-12 23 16,12-9 2-16,8-2-12 0,-7-3-22 16,-12 0-26-16,-15 5-48 15,-18 5-52-15,-27 8-52 16,-19 8-70-16,-26 7-100 16,-21 4-141-16,-17 7-136 15,-28 10-159-15,-25 10-255 16,-20 4-107-16,-39 13-8 15,-33 7 75-15,-26 7 100 16,-26 8 140-16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3T05:52:20.6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9976 3403 280 0,'-14'-4'423'15,"2"-3"40"-15,-8-1 38 16,13 5-84-16,1-4-127 0,-7 3-71 16,6-3-46-16,7 3-24 15,-6 0-20-15,0 4-8 16,6-3 3-16,0-1 4 16,0 1 9-16,0 3 4 0,-8-4-3 15,8 4-26-15,0 0-9 16,8 4 17-16,-8 10 24 15,12 4 29-15,1 8 35 16,7 10 39-16,0 9 12 16,6 2-25-16,-1 9-38 15,1-2-42-15,7 1-45 16,-7 4-37-16,0-8-25 0,0 1-19 16,1-9-19-16,-7-6-30 15,-2-4-60-15,-4-8-75 16,-8-3-122-16,1-10-147 15,-14-1-207-15,7-11-188 0,-13-11-58 16,-6-9 12-16,5-9 88 16,-12-3 131-16,13-1 210 15</inkml:trace>
  <inkml:trace contextRef="#ctx0" brushRef="#br0" timeOffset="691.9661">10047 3157 116 0,'-32'-22'368'0,"-7"4"50"16,-14-1 40-16,1 5-40 15,0-1-96-15,0 1-77 16,-6 3-51-16,5 4-34 15,8 0-31-15,-14 7-25 0,7 3-25 16,-1 4-7-16,2 5-1 16,-1 5 10-16,6 6 24 15,0 10 21-15,0 7 29 16,14 8 19-16,-1 2 12 16,13 13 3-16,8 3-3 0,12 1-4 15,6 5-20-15,14 2-13 16,12-1-12-16,15 0-15 15,4 4-25-15,14-8-22 16,1 1-12-16,18-7-19 16,-5-1-13-16,5-8-9 0,0-2-8 15,8-4-6-15,-7-8-6 16,6-7-3-16,-6 0-10 16,0-7-6-16,-8-8 0 15,8-7 2-15,-6-4 1 16,12-14-2-16,-6-4 9 15,6-7 6-15,0-4 1 0,-13-9-9 16,-6-1 1-16,-7-8 2 16,-6-4-10-16,-20-7-10 15,-7-1-4-15,-12-2-3 16,-20-5 1-16,-7 0-5 16,-18-3 9-16,-9 3 11 15,-11 1 16-15,-14 3 22 0,-12 4 15 16,-8-1 34-1,-12 5 23-15,0 2 8 0,0 6 0 16,-13-2-9-16,5 8-17 16,8-4-32-16,-6 8-44 15,12 0-75-15,7 4-112 0,6 2-128 16,14 1-135-16,6 4-206 16,6 7-154-16,13 4-35 15,7 7 51-15,7 3 95 16,-1 8 122-16</inkml:trace>
  <inkml:trace contextRef="#ctx0" brushRef="#br0" timeOffset="1422.0492">10836 5473 131 0,'-33'23'440'0,"1"-9"72"16,-21 1 71-16,8-5 31 16,-7-3-114-16,-7-3-74 0,0-4-49 15,7-4-46-15,13-3-57 16,7-7-53-16,18-5-73 15,8-4-57-15,19-2-48 16,13-4-24-16,13 4-16 16,6 0-10-16,8 2-7 0,-1 5-8 15,7 4 1-15,-8 2-11 16,-5 4-4-16,0 8 6 16,-7 8 2-16,-12 4 12 15,-15 9 0-15,-12 4 11 16,-20 4 8-16,-12 5 3 15,-13 3 4-15,-14-1-2 0,-6 4 14 16,-14 4 9-16,2 1 9 16,-8-5 9-16,6 0 5 15,8-3-1-15,6-4-3 16,12-4-13-16,7-7-6 16,27-4-10-16,13-3 1 0,25-4 5 15,27-8 2-15,25-3 9 16,27-7 4-16,13-8 0 15,19 0-9-15,-6-2-14 16,-7-5-48-16,1 3-85 16,-7 2-105-16,-14-6-117 15,-5 5-184-15,-21-1-190 0,-6 1-65 16,-19-4 20-16,-20-3 67 16,-7 3 99-16,-12-4 173 15</inkml:trace>
  <inkml:trace contextRef="#ctx0" brushRef="#br0" timeOffset="2091.9169">11181 5209 271 0,'-59'-37'436'16,"0"8"63"-16,-12-4 58 16,0 8-70-16,-8 3-87 15,-6 3-52-15,-6 1-34 0,-7 7-28 16,7 8-36-16,0 3-32 15,-7 6-33-15,7 10-29 16,-6 1-32-16,-8 12-30 16,7 5-18-16,7 6-20 15,0 5-13-15,6 1-8 0,0 6-3 16,14 7 7-16,-1-1 10 16,20 5 6-16,0-1 0 15,13-1-8-15,13 2-11 16,7-5-8-16,11 2-14 15,22-5-10-15,5 0 7 0,21-4-1 16,11-3-4 0,15 3 1-16,5-8-6 0,7 5-15 15,13-4-24-15,8-7-9 16,-2 3-11-16,1-6-7 16,-1-5-4-16,8 0 4 15,-1-7 8-15,-7-4 2 16,2-4 7-16,-2-5 5 15,-5-9-1-15,5-5-2 0,8-6-4 16,-14-3-6-16,7-9-2 16,-1-2-5-16,-5-4 5 15,-1-4 11-15,-6-7 11 0,0-2 12 16,-8-4 10-16,2-2 2 16,-8 1 9-16,-6-5 5 15,-19 1 9-15,-1 0 2 16,-12 2-3-16,-20-1 8 15,-6 2 3-15,-14 0 7 16,-19 4 13-16,-6 0 14 0,-21 5 20 16,-5 2 10-16,-14 1 2 15,-13 6 13-15,-12 0-3 16,6 1-7-16,6 3-30 16,6 1-58-16,8-2-127 15,6 2-207-15,12 0-284 16,8-5-150-16,13 1-67 0,-1 4 5 15,7 0 96-15,0-2 175 16</inkml:trace>
  <inkml:trace contextRef="#ctx0" brushRef="#br0" timeOffset="5715.9666">12849 3052 314 0,'0'-4'354'15,"-7"-4"32"-15,1 1-6 16,0-1-97-16,-1 2-66 16,0-1-41-16,-5-1-16 0,12 0-15 15,-7 1-19-15,7 0-14 16,-7 2-20-16,7 3-12 16,0-2-17-16,0 4 2 15,14 4 38-15,-2 6 45 16,14 9 64-16,1 10 45 0,11 7 42 15,-5 12 19-15,7 4-32 16,-8 3-54-16,1 7-62 16,-1-3-46-16,1-5-36 15,-1 2-40-15,-5-9-46 16,-1-3-62-16,-7-10-89 16,1-5-107-16,-8-4-107 0,2-10-115 15,-8-4-194-15,-6-11-70 16,-13-5 16-16,-13-9 65 15,-6-9 82-15,-14-2 106 16</inkml:trace>
  <inkml:trace contextRef="#ctx0" brushRef="#br0" timeOffset="6415.6601">12478 3059 79 0,'-13'-15'333'0,"6"4"39"15,14-3 36-15,-1-1-51 16,7 0-105-16,13 1-62 0,7-1-47 16,5-4-27-16,15 5-30 15,6-1-17-15,6 3-9 16,19 10-11-16,8-2-11 15,5 8-12-15,2-2-4 16,11 14 1-16,-5-1 4 16,-2 2 10-16,9 10 19 0,-15-2 17 15,-12 8 3-15,-7 3 2 16,-6 1 10-16,-21 3 4 16,-5 5 7-16,-19 2 3 15,-8 1 12-15,-26 0 0 16,-13-1-1-16,-12-3-8 0,-13 4-12 15,-14-8-1-15,-6 0-13 16,-14-4-8-16,-5-1-6 16,6-7-13-16,-13-2-13 15,6-4-14-15,7-4-3 16,6-6-4-16,13-5-21 16,8-7-30-16,17-4-29 0,15-7-30 15,19-8-49-15,19-6-46 16,15-8-30-16,17-3 0 15,8-5 11-15,19-3 15 16,0 0 39-16,13 0 56 0,8 0 55 16,5 4 35-16,-1 3 26 15,-4 4 29-15,-2 7 17 16,-12 4 16-16,-13 7 40 16,-1 13 45-16,-12 4 47 15,-7 10 22-15,-13 6 30 16,-7 5-10-16,-5 6-42 15,-7 0-42-15,-2-4-54 0,-4 1-54 16,-1 0-73-16,-6-8-90 16,-7-4-111-16,0 2-167 15,-7-9-229-15,0-7-118 16,1-3-34-16,-14-9 36 16,1-5 82-16,-1-14 144 15</inkml:trace>
  <inkml:trace contextRef="#ctx0" brushRef="#br0" timeOffset="6582.9636">14269 3157 176 0,'-38'-40'455'16,"-1"7"63"-16,-1 1 54 16,8 1 59-16,-7 6-178 15,6 4-99-15,7 6-81 0,0 1-81 16,6 2-106-16,1 1-143 16,13 7-137-16,6 1-185 15,0 6-169-15,12 5-66 16,1-1 6-16,0-3 48 15,6-4 73-15</inkml:trace>
  <inkml:trace contextRef="#ctx0" brushRef="#br0" timeOffset="6959.6328">14537 2916 38 0,'32'18'420'0,"1"8"82"16,-1 3 75-16,7 12 67 15,1 2-126-15,5 12-102 0,-6 0-83 16,7 0-69-16,-1-7-48 16,1-4-46-16,-1-7-33 15,1-8-6-15,-7-12 8 16,7 0 6-16,-13-15-10 15,-1-9-19-15,-5-8-14 0,-9-7-25 16,-4-7-19-16,-14 0-23 16,-6-9-24-16,-14 2-16 15,0 4-19-15,1-1-22 16,-1 4-46-16,0 2-63 16,8 9-85-16,12-3-111 0,0 2-181 15,12 4-160-15,8-3-57 16,6 4 16-16,7-4 66 15,6 2 104-15</inkml:trace>
  <inkml:trace contextRef="#ctx0" brushRef="#br0" timeOffset="7202.5263">15677 2934 309 0,'7'14'524'0,"-1"9"107"16,-12 2 110-16,6 4-2 15,-14 5-114-15,8 3-99 0,6-1-84 16,0 1-91-16,13-4-108 16,0-1-81-16,7-3-72 15,-1-3-77-15,1-6-89 16,6-6-91-16,-7-3-101 16,7-7-145-16,0-4-225 15,-6-12-129-15,-7-5-25 0,-7-10 31 16,-12-9 72-16,-14-8 124 15</inkml:trace>
  <inkml:trace contextRef="#ctx0" brushRef="#br0" timeOffset="7509.9373">15423 2743 93 0,'-20'12'385'15,"7"-1"33"-15,13 3 27 16,7-3-15-16,12 0-146 15,8-3-96-15,-1-8-55 16,13-4-31-16,6-7-16 16,-5-4-10-16,-2-3-2 0,-11-4-3 15,-8-4 12-15,-12 4 22 16,-14 0 11-16,-12 4 5 16,-8 3-1-16,-5 0 0 15,-1 9-19-15,-13 2-23 0,7 8-21 16,1 2-36-16,-2 6-59 15,21 2-82-15,5 5-85 16,14 3-139-16,8-1-167 16,17-2-75-16,15-5-4 15,5-2 41-15,14-9 69 16</inkml:trace>
  <inkml:trace contextRef="#ctx0" brushRef="#br0" timeOffset="8382.5318">16602 2451 340 0,'0'-12'439'16,"0"8"41"-16,7 4 35 16,-1 4-98-16,1 12-114 15,6 5-62-15,13 9-14 0,0 10-11 16,13 7-11-16,0 8-18 15,-7 3-32-15,1 5-25 16,-1-5-32-16,-5-2-28 16,-8-1-19-16,1-8-16 15,-7-2-4-15,1-8-6 0,-8-6-7 16,-6-4 1-16,0-6-5 16,0-2-6-16,-6-13-16 15,-14-1-17-15,0-10-21 16,1-4-23-16,-15-11-23 15,2-1-7-15,-13-8-5 0,-1-1 16 16,-6-2 14-16,0-2 28 16,-7 5 28-16,7 8 24 15,0 2 22-15,6 8 8 16,-6 7 13-16,0 8 12 16,-6 7 8-16,5 3 5 15,8 8 3-15,12 7 9 0,0 0-1 16,14 5-10-16,13-1-13 15,12-4-9-15,13 0-21 16,7-4-14-16,20-5-15 16,13-6-21-16,12-2-23 15,14-10-28-15,13-4-12 0,13-6-14 16,6-10-10-16,7-4-3 16,6-5 4-16,-6-5 24 15,-7-1 16-15,-6-11 14 16,-7 3 12-16,-19-3 15 15,-20 1 17-15,-6 0 10 0,-27 2 17 16,-5 8 15-16,-15 0 31 16,-12 3 23-16,-12 5 15 15,-15 6 7-15,1 1-5 16,-6 7-7-16,-7 0-8 16,-1 7-8-16,1 8-7 15,-6 0-6-15,13 3-5 0,-2 4 1 16,2 7-5-16,13 5 0 15,-1 2-1-15,7 4 0 16,13 4 5-16,0 1-1 16,13-2-2-16,0 1-18 15,6-4-13-15,8 0-4 0,5-2-10 16,7-6-7-16,1-5-11 16,11-3 2-16,15-5-5 15,5-4-11-15,14-4-26 16,-1-4-43-16,1-8-62 15,-6 3-78-15,-2-7-105 0,-11-3-185 16,-1 2-166 0,-19 3-62-16,0-1 6 0,-14-4 52 15,-13 7 99-15</inkml:trace>
  <inkml:trace contextRef="#ctx0" brushRef="#br0" timeOffset="9587.9162">13618 5059 84 0,'-20'-25'457'16,"1"3"90"-16,6-4 104 16,-7 4 94-16,7 7-144 15,0 4-85-15,0 7-42 0,13 12-30 16,0 10-65-16,13 11-69 15,7 16-43-15,6 6-46 16,13 11-60-16,0 4-55 16,0 0-38-16,6-4-27 15,2 1-38-15,-9-9-42 0,1-2-65 16,-13-5-93-16,-6-10-123 16,-1-8-131-16,-12-6-172 15,0-13-180-15,-14-6-58 16,-12-12 30-16,-1-10 90 15,-19-11 116-15,-6-7 180 0</inkml:trace>
  <inkml:trace contextRef="#ctx0" brushRef="#br0" timeOffset="10671.7773">13234 4909 75 0,'12'-11'346'16,"14"7"63"-16,20 8 55 16,6 3-31-16,20 4-78 15,6 11-53-15,0 4-51 0,7-1-47 16,-7 4-49-16,1-3-44 16,-2 0-35-16,-5-4-28 15,-13-4-18-15,0-11-16 16,-8-3 0-16,-5-11-1 15,0-8-7-15,-7-6-6 16,-6-8-11-16,-14-13-13 0,-6-1-16 16,-6-1-6-16,-14-4 18 15,-6 4 17-15,0 11 32 16,1 1 24-16,4 9 23 16,2 5 26-16,12 11 24 15,8 14 29-15,5 5 24 0,21 13 27 16,5 11 18-16,7 12-3 15,7 7-21-15,0 4-36 16,-1 2-43-16,1-1-34 16,0-5-31-16,-8-1-18 15,1-6-14-15,-13-9-21 16,1-9-24-16,-7-5-9 0,12-5-6 16,-6-17-19-16,7-6-25 15,6-17-17-15,-7-5-11 16,1-11-28-16,-1-12-26 15,-12 0-4-15,-1-3 5 16,-5 0 27-16,-14-1 27 0,-7 5 41 16,-12 6 51-1,-1 9 49-15,-6 2 29 0,-7 12 11 16,1 7 15-16,-7 11 11 16,0 11 0-16,0 7 5 15,0 8 0-15,7 4 4 16,5 6-2-16,8 4-10 0,12 1-12 15,8-4-26-15,18-5-6 16,7-6-10-16,13-4-14 16,7-8-30-16,19-14-35 15,0-2-39-15,14-10-37 16,-1-10-23-16,-14-4-16 0,2-6 4 16,-14-9 19-16,-12 1 24 15,-21-4 30-15,-19 4 29 16,-13-1 36-16,-13 8 41 15,-7 3 36-15,-12 9 25 16,5 3 13-16,-5 7-2 16,6 3-13-16,-7 8-30 15,14 4-26-15,6 4-26 0,6-1-43 16,14 3-41-16,13 2-34 16,6-9-23-16,13 5-29 15,-1-8-20-15,9 0 9 16,-2-8 24-16,7 5 24 15,-13-9 29-15,-7 5 44 0,-5-3 49 16,-1 2 46-16,-13-4 39 16,0 5 30-16,-7 1 9 15,1 1 0-15,6 2 18 16,-7 6 24-16,7 2 23 16,-6 5 21-16,6 9 13 15,1-1 7-15,-2 4-20 0,8 3-31 16,-7 1-42-16,-1 4-40 15,8-5-31-15,0 4-44 16,6-6-60-16,-7-2-78 16,1-2-85-16,6-4-79 15,1-9-92-15,11-6-117 0,1-6-117 16,7-9-39-16,-1-7 19 16,8-11 47-16,-1-4 83 15</inkml:trace>
  <inkml:trace contextRef="#ctx0" brushRef="#br0" timeOffset="11454.002">16961 4777 23 0,'26'-43'299'15,"-7"5"110"-15,-13 5 84 16,-12 4 80-16,-13 4-45 16,-7 6-74-16,-14 11-35 0,-11 8-10 15,-2 11-11-15,1 9-32 16,0 9-44-16,13 0-49 16,12 7-62-16,15 5-69 15,12-5-70-15,20 1-56 0,12-8-43 16,13-7-58-1,14-10-49-15,6-5-29 0,0-12-10 16,-6-5 7-16,0-9 22 16,-13-6 36-16,-14 0 50 15,-6-5 58-15,-13 1 63 16,-7 3 58-16,-6 0 48 0,-6 8 34 16,6 3 3-16,-6 11-7 15,6 4-29-15,0 12-30 16,0 13-28-16,12 13-10 15,-4 12-7-15,10 12-11 16,9 12-12-16,5 10-8 16,1 4-11-16,13-1-11 15,-7-2-5-15,-7-4-8 0,-6-8-4 16,-13-4-12-16,-6-10-5 16,-14-11-6-16,-12-5-17 15,-14-9-10-15,-13-16-10 16,1-15-11-16,-1-17-41 15,14-15-58-15,12-20-46 16,7-12-43-16,26-12-24 16,13-8-6-16,14-4 23 0,18 1 55 15,7 1 52-15,13 1 52 16,-6 2 36-16,0 7 26 16,-1 7 15-16,-6 4 7 15,-13 7 17-15,-5 7 11 0,-15 8 18 16,-13 6 16-16,-5 6 15 15,-14 5 4-15,-7 5-6 16,-13 3-10-16,-6 12-18 16,-6 3-21-16,-7 7-4 15,-7 11 10-15,13 8 15 16,-6 3 23-16,13 8 21 0,0 7 18 16,13 0 2-16,7 0-3 15,12-4-11-15,13 1-19 16,8-5-14-16,12-7-17 15,13-6-10-15,6-5-12 16,21-7-15-16,-1 0-11 16,0-11-12-16,1 0 3 15,-8-4-11-15,-6 1-15 0,-12-5-19 16,-2 4-48-16,-5-7-95 16,-13 1-166-16,-7 2-290 15,-6-7-170-15,-14 0-71 16,-6 1 1-16,-13-1 73 0,6 8 151 15</inkml:trace>
  <inkml:trace contextRef="#ctx0" brushRef="#br0" timeOffset="13017.7951">18804 2912 90 0,'-6'4'390'0,"6"-1"63"16,0 1 44-16,-6-4-21 0,6 4-91 15,0-4-84-15,0 0-47 16,0 0-25-16,0 4-6 15,-7-4-9-15,7 0-9 16,-6 3-16-16,6-3-21 16,0 0-24-16,0 0-24 15,0 0-21-15,0 0-35 0,0 0-16 16,0 0-8-16,0-3-15 16,0 6-11-16,6-3 4 15,13 0 10-15,15-3 7 16,17-1 1-16,21-4 6 15,12-2 2-15,8-1-1 0,6-4 3 16,0 3-3-16,-7 3 3 16,-6-3 3-16,-20 1 1 15,-7 3 5-15,-19 2 5 16,0 2 8-16,-13 0 3 16,-6 0 7-16,-7 1 6 15,0-1-6-15,0 4-14 0,-7-4-21 16,2 0-48-16,-2 4-78 15,0-3-137-15,-6 3-159 16,0 0-231-16,-6 0-196 16,-8 3-74-16,2 1 7 15,-8-4 94-15,7 4 138 16,0 0 219-16</inkml:trace>
  <inkml:trace contextRef="#ctx0" brushRef="#br0" timeOffset="14615.6017">21086 2348 79 0,'-8'-11'442'0,"-4"8"72"16,-1 3 79-16,0 10 97 0,0 12-96 15,-1 15-58 1,14 15-27-16,0 6-26 0,14 12-51 16,-1 7-87-16,6-4-87 15,14-4-77-15,-7-3-67 16,7-7-45-16,-7-4-35 16,-1-12-42-16,-5-1-66 0,-6-11-78 15,-8-4-109-15,-6-10-132 16,-14-2-170-16,2-10-195 15,-15-10-75-15,-5-10 3 16,-1-6 67-16,-5-12 111 16,-2-3 169-16</inkml:trace>
  <inkml:trace contextRef="#ctx0" brushRef="#br0" timeOffset="15298.0323">20740 2510 74 0,'20'-38'332'0,"12"1"50"16,13 1 52-16,21 0-45 16,6 3-63-16,12 4-70 15,-6 4-44-15,7 5-27 0,0 9-32 16,-7 8-24-16,-12 10-24 16,-1 8-2-16,-27 6-4 15,-11 13-19-15,-27 7-13 16,-20 2-12-16,-13 5-5 15,-19 2-16-15,-13 3-9 0,-13-6-2 16,6-3-15-16,0-4-3 16,7-7-6-16,7-8 0 15,5-2-10-15,15-9-12 16,5-3-8-16,13-7-8 0,20-4 4 16,20 0-4-16,13 0 12 15,19 3 19-15,13 9 33 16,20 3 24-16,-1 6 19 15,7 8 19-15,8 1 3 16,-16-1 9-16,2-3-2 16,-6-1-7-16,-8-3-16 15,-6-4-14-15,-12-6-3 0,5-5-20 16,-5-7-38-16,-8-4-50 16,7-11-41-16,1-3-41 15,-2-12-27-15,-11-1-21 16,5-6 6-16,-19-4 23 15,-6-2 31-15,-13-2 38 0,-14 2 24 16,-6 2 26-16,-6 5 33 16,-7 6 36-16,-7 12 17 15,0 3 14-15,-6 11 17 16,0 8 22-16,0 7 13 16,7 11 8-16,5 8 11 15,14 10 10-15,13 0-13 0,7 4-9 16,12-1-28-16,13-2-23 15,1-4-25-15,19-8-35 16,-6-3-50-16,12-9-71 16,1-5-74-16,7-12-88 15,-1-4-129-15,0-6-157 0,0-9-68 16,0-6 3-16,-6-6 39 16,6-5 68-16,-7-1 122 15</inkml:trace>
  <inkml:trace contextRef="#ctx0" brushRef="#br0" timeOffset="15582.6364">23326 2451 356 0,'0'-12'426'15,"-12"6"50"-15,-8 1 25 16,-13 5-94-16,1 7-68 16,-7 9-24-16,-7 5-9 0,7 5-2 15,-6 11-3-15,12-1-17 16,0 9-26-16,14-1-42 15,5 2-44-15,8 3-38 16,12-6-41-16,8 1-27 16,19-7-26-16,5-7-22 15,21-5-25-15,12-3-42 0,2-15-54 16,4-3-78-16,8-8-85 16,0-11-102-16,0-2-141 15,-7-9-151-15,0-4-43 16,-13-6 22-16,-12-1 63 15,-14-3 90-15</inkml:trace>
  <inkml:trace contextRef="#ctx0" brushRef="#br0" timeOffset="16767.8898">23952 2491 120 0,'-20'-15'365'0,"1"1"57"16,0 7 45-16,-1 3-31 0,1 4-77 15,5 7-41-15,2 4-28 16,5 11-17-16,7 4-10 15,13 6-28-15,7 4-33 16,12 6-43-16,1-6-40 16,6 1-34-16,0-4-32 15,6-8-32-15,-6-10-16 0,14-4-27 16,-7-15-42-16,5-7-37 16,-5-8-23-16,-7-10-19 15,0-3-12-15,-13-5 13 16,0 4 42-16,-12-3 50 15,5 9 39-15,-6 6 54 16,0 10 61-16,-7 7 55 0,8 11 35 16,-8 8 15-16,7 7 3 15,0 7-18-15,6 5-36 16,1-1-41-16,6-8-37 16,1 4-31-16,5-10-24 15,1-4-28-15,6-5-38 16,13-10-52-16,0-8-52 0,0-5-43 15,6-10-26-15,-11-2-15 16,-9-8 10-16,-11-4 20 16,-15-3 31-16,-12-4 43 15,-12 4 29-15,-8 3 41 0,1 5 36 16,-14 2 44-16,0 8 24 16,0 8 11-16,-6 5 5 15,13 9-12-15,0 4-13 16,13 1-11-16,7 1-6 0,12 2-13 15,7-2-14-15,13-1-15 16,7-5-20-16,13 0-25 16,6-8-23-16,0 1-7 15,6-3 11-15,1-2 26 0,-6-2 36 16,-8 2 41-16,-6 2 44 16,-6 3 36-16,-7-5 21 15,-7 8 14-15,1-3-7 0,-14 7-12 16,7 0 2-16,-6 3 9 15,6 9 22-15,0 5 19 16,0 10 28-16,0 9 21 16,6 5-9-16,1 3-25 15,7 0-36-15,-2 4-38 0,1-5-37 16,6-6-27-16,-5-1-18 16,5-10-17-16,-6-1-9 15,1-6-17-15,-1-9-20 16,0-10-27-16,7-2-28 15,-7-13-40-15,6-12-41 0,1-9-26 16,-1-7-10 0,-6-13 7-16,1-2 25 0,-2 0 47 15,-12-1 55-15,0 7 55 0,-13 1 56 16,-6 7 47-16,-1 8 23 16,-12 7 14-16,0 6 1 15,-1 9-1-15,0 10-7 16,-6 8-18-16,13 6-5 0,0 9 5 15,20 14 0-15,12 3-9 16,14 8-11-16,12 4-6 16,8 4-14-16,-8-2-13 15,7 2-12-15,-7-1-8 16,-11-3-6-16,-9-4-7 0,-11-4 0 16,-8-8-5-16,-19-5 8 15,-7-2 3-15,-12-10 0 16,-1-4 2-16,1-11-14 15,-1-4-40-15,13-14-66 16,8-11-72-16,18-8-57 16,7-7-44-16,19-3-6 15,1 2 38-15,13 2 73 0,6 7 104 16,0 6 89-16,0 12 78 16,1 6 45-16,-2 9 25 15,1 11 7-15,-6 1-27 0,-13 14-31 16,-1 0-38-16,-13-3-58 15,-5 6-107-15,-1-4-135 16,-13 0-144-16,-7-3-214 16,-5-8-149-16,-15 0-53 15,1-11 39-15,-6-7 93 16,-7-13 124-16</inkml:trace>
  <inkml:trace contextRef="#ctx0" brushRef="#br0" timeOffset="16916.4598">26311 2396 103 0,'-46'-48'464'16,"1"5"112"-16,-1-3 99 0,7 7 80 15,7 3-138-15,5 7-109 16,8 2-117-16,6 1-124 16,13 4-160-16,13 5-174 15,13 2-193-15,20 1-252 0,13 2-175 16,6 1-67-16,6 0 19 16,-6-1 72-16,7 2 121 0</inkml:trace>
  <inkml:trace contextRef="#ctx0" brushRef="#br0" timeOffset="17237.7705">26924 2029 101 0,'32'30'491'0,"-6"10"107"16,7 4 72-16,-7-1 62 15,0 5-158-15,7-4-108 16,-1-3-115-16,7-5-89 0,14-6-54 16,-1-5-56-16,6-9-44 15,8-9-35-15,-1-12-17 16,0-9-14-16,-13-4-14 15,-13-8 0-15,-19-3-14 16,-20-5 1-16,-20 3-7 0,-13-3-5 16,-19 5-4-16,-13 0-5 15,-6 9 4-15,-14 6-1 0,-13 7 6 16,0 7 4-16,-6 4-5 16,6 6 1-16,13 2-30 15,14 3-64-15,19-1-108 16,26-3-113-16,19 0-130 0,26-8-183 15,34-3-104-15,12-7-4 16,13-4 65-16,7-10 93 16,6-2 122-16</inkml:trace>
  <inkml:trace contextRef="#ctx0" brushRef="#br0" timeOffset="17629.679">27641 1985 56 0,'58'-11'410'0,"-6"4"74"15,-6 3 75-15,-7 12 88 16,0 6-103-16,-7 12-65 15,8 3-48-15,-15 8-53 16,9 4-62-16,-2 2-77 0,-7 1-87 16,2 0-60-16,-7-4-42 15,-1-7-19-15,-12-4-9 16,-1-3-9-16,-12-7-7 0,-14-9-4 16,1-2-5-16,-1-8-4 15,-13-11-12-15,14-7-18 16,-8-7-16-16,8-13-14 15,6-2-11-15,7-3-6 0,6-5 13 16,12-5 23-16,2 7 27 16,25 2 29-16,-1 10 35 15,21 5 32-15,7 7 26 16,18 11 27-16,1 11 32 0,12 7 20 16,-5 16 0-16,-14 6-7 15,1 8-25-15,-21 3-30 16,-6 7-56-16,-13 2-80 0,-19 1-140 15,-14 1-208-15,-19 1-328 16,-19 0-170-16,-7-8-78 16,-20-1-2-16,-7-2 93 15,1-9 181-15</inkml:trace>
  <inkml:trace contextRef="#ctx0" brushRef="#br0" timeOffset="18839.9764">19124 4696 17 0,'0'4'357'0,"0"3"67"16,0-3 58-16,-6 0-9 16,6-1-79-16,-7 1-61 15,7-4-60-15,-7 3-36 16,7-3-24-16,0 5-7 15,0-5 3-15,0 0-10 0,0 0-12 16,0 0-17-16,0 0-15 16,0 0-30-16,7 0-34 15,6 0-20-15,13-5-2 16,7 2 3-16,19-1-13 16,7-3 0-16,-2-1 5 15,10 1 4-15,4-1-11 0,0 2-5 16,1-5 2-16,0 3-11 15,-14 2-7-15,-5-2-5 16,-14 1-3-16,-7 3-2 16,-6 0 12-16,-6 0 25 15,-7 4 6-15,-7-3-3 16,1 3-10-16,-7-4-53 0,-7 0-128 16,1 1-177-16,-7 3-252 15,0 0-228-15,-6-3-112 16,-1 3-20-16,0-4 77 15,7 4 140-15,13 0 232 16</inkml:trace>
  <inkml:trace contextRef="#ctx0" brushRef="#br0" timeOffset="22021.8921">21698 4499 229 0,'-6'-16'401'0,"-8"6"46"16,-12 3 29-16,-13-1-107 16,-7 8-86-16,-12 8-43 0,-14 3-62 15,1 11-16 1,6 3-10-16,6 8-15 0,6 0-19 15,27 0-31-15,14 1-12 16,18-5-27-16,14-8-28 16,12-3-16-16,13-7-24 15,8-7-8-15,6-8-7 16,-1-10-4-16,7-5 5 0,-6-2 18 16,-7-4 25-16,-6-5 27 15,-8 1 26-15,-18-2 37 16,0 10 45-16,-7-1 26 15,-7 7 12-15,0 5-8 16,2-1-29-16,-2 11-12 0,7 7-23 16,7 11 5-16,12 11 16 15,14 15 31-15,-1 4 28 16,14 14-5-16,-7 5-6 16,0 9-29-16,-19 5-30 15,-8 3-35-15,-17-3-25 0,-16-1-11 16,-10-7-10-16,-15-7-9 15,-13-7-6-15,-6-8 0 16,-6-15-4-16,-14-2-1 16,0-16-14-16,0-7-19 15,7-14-33-15,13-11-56 16,19-20-65-16,20-17-60 0,33-19-55 16,19-7-37-16,32-11-17 15,21-3 17-15,19-1 39 16,12 0 44-16,-5 8 51 15,-7 3 49-15,-7 8 58 0,-19 11 53 16,-14 11 49 0,-25 7 41-16,-13 7 36 0,-21 8 19 15,-18 10 12-15,-14 1-5 16,-12 11-11-16,-7 7-7 16,-7 7-6-16,-12 4-2 15,-1 7-1-15,7 8 6 0,-1 4 6 16,15 6-10-16,11 1-4 15,21 3-7-15,19 1-17 16,19-5-15-16,14 1-19 16,13-9-8-16,6-1-13 15,0-2-22-15,14-11-31 16,-8-6-53-16,14-4-60 0,0-12-77 16,-1-6-60-16,1-8-33 15,-7-7-11-15,-6-4 17 16,-20-4 26-16,-7-3 47 15,-19-5 44-15,-12 2 40 16,-2-1 44-16,-12 7 49 16,-6 0 55-16,-7 8 53 0,0 7 40 15,-7 4 26-15,1 7 24 16,-1 11 15-16,8 4 28 16,4 14 17-16,8 4 8 15,0 7-5-15,0 4-14 16,14 1-23-16,5-5-44 15,-6 0-45-15,14-7-26 0,-8-4-11 16,0-4-12-16,8-2-8 16,-7-12-1-16,-1 0-3 15,7-12-2-15,-6-6 2 16,-1-3-7-16,-6-6-5 16,6-5-8-16,-5-1-8 0,5 0-6 15,0 0-6-15,14 7 6 16,-7 4-2-16,20 8 15 15,-1 6 10-15,14 8 10 0,-7 8 13 16,7 3 6 0,6 7 6-16,-13 0-3 0,6-3 0 15,-5 3-6-15,5-3-12 16,-5-4-11-16,-2-4-5 16,2-7-23-16,-1-7-30 15,1-4-30-15,-2-8-29 16,1-2-20-16,-19-8-17 0,-7-5 10 15,-13-3 25-15,-13 1 37 16,-7-1 49-16,-12 5 54 16,0 3 57-16,-8 6 33 15,-5 12 20-15,-1 4 13 16,1 11 4-16,-1 6-13 0,1 13-20 16,12 2-12-16,7 9-9 15,13 2-11-15,7 0-20 16,5 1-19-16,14-4-21 15,7 0-5-15,13-8-12 0,-1-6-14 16,8-5-15 0,5-5-17-16,1-14-20 0,6-7-37 15,-6-5-20-15,6-9-5 16,-7-3-3-16,-12-3 8 16,-7-6 14-16,-12 1 37 15,-21 5 35-15,-12-5 24 0,-2 7 30 16,-11 5 22-16,-1 3 19 15,1 4-6-15,0 7-12 16,5 4-14-16,8 14-10 16,6 4-20-16,6 11-5 15,8 3 2-15,5 8 2 16,0 0 4-16,1 4-5 16,7-1 7-16,-9 0-4 0,2-2-7 15,7-8-17-15,-1-4-37 16,6-4-42-16,7-11-60 15,13-7-56-15,0-7-57 16,14-8-46-16,5-7-33 0,1-7-24 16,-7-7 10-16,1-1 42 15,-9-3 101-15,-11-4 115 16,-19 4 129-16,-7 3 116 16,-28 7 95-16,-11 9 67 15,-21 2 14-15,-11 11-4 0,-8 8-12 16,1 12-23-16,-1 3-26 15,7 6-37-15,6 5-48 16,14 3-45-16,12 1-44 16,14-1-42-16,6-3-48 15,12-1-45-15,15-3-43 0,11-8-40 16,8-6-29 0,0-8-7-16,0-8 21 0,-1-2 28 15,-5-5 34-15,-15 1 33 16,1 3 24-16,-6 0 23 15,-8 0 15-15,8 11 23 16,-7 3 32-16,7 5 16 0,6 7 22 16,-6 2 1-16,13 5-5 15,12-3-19-15,1-2-30 16,5 0-23-16,2-11-47 16,5-2-36-16,-5-11-24 15,5-5-15-15,-6-5-2 0,-6-10 3 16,-7-5 34-16,-19-4 39 15,-14-10 37-15,-19 0 33 16,-13-6 44-16,-14 0 49 16,-5 6 56-16,-1 1 35 15,7 8 17-15,0 8 2 16,20 7-29-16,0 11-33 0,11 11-49 16,16 11-37-16,11 11-25 15,7 7-18-15,13 8-10 16,7 3-13-16,-1 4-38 15,7-3-47-15,-6 0-88 16,-1-9-96-16,2 2-125 0,-9-9-179 16,-5-3-165-16,6-4-59 15,-13-7 25-15,6-7 64 16,-5-8 107-16</inkml:trace>
  <inkml:trace contextRef="#ctx0" brushRef="#br0" timeOffset="23537.916">26976 3883 288 0,'13'-15'461'16,"7"5"33"-16,-8 6 39 0,8 4-43 16,6 6-163-16,-7 6-83 15,7 7-27-15,1 6-16 16,-7 4-26-16,-2 5-31 15,-4-5-28-15,-8-4-38 16,7 1-30-16,-6-4-11 16,0-8-10-16,-7-3-7 15,0-3 1-15,-7-12-17 0,-6-3-30 16,0-8-26-16,-7-7-21 16,8-3-20-16,-2-8-15 15,8-1 9-15,12 2 19 16,14 6 18-16,6 5 16 15,7 6 37-15,12 15 31 16,7 3 31-16,0 11 28 16,0 9 22-16,-6 2 28 0,-7 1 1 15,-13-1-5-15,0 1-12 16,-6-3-7-16,-7-2-2 16,-7-6-12-16,-6-4-10 15,-13-8-10-15,0-6-18 0,-6-8-26 16,-14-7-39-16,7-8-44 15,0-3-41-15,6-5-29 16,7-2-16-16,0-1-1 16,13 4 15-16,13 8 22 15,7 3 30-15,13 11 14 16,6 3 28-16,13 12 6 0,0 3 21 16,0 11 15-16,-6 5 8 15,-1-2 9-15,1 1-3 16,-7 1 5-16,0-5-17 15,7-7-13-15,-1-4-12 16,1-10-13-16,6-5-8 16,-6-6 0-16,-7-8-1 15,-7-4-1-15,-6 1-2 0,-19-5 11 16,0-3 13-16,-14 4 22 16,0 6 30-16,-5 2 26 15,-2 6 19-15,1 4 10 16,-13 11 9-16,6 7-3 0,1 8-14 15,0 6-5-15,12 6 3 16,1 6-8-16,12-1-16 16,7-3-24-16,7-2-26 15,6-5-34-15,6-4-48 16,7-7-37-16,14-11-35 16,-1-4-25-16,6-6-7 0,-12-9 11 15,-7-6 23-15,-7-5 32 16,-12-7 38-16,-14 4 39 15,1 0 35-15,-14 0 32 16,1 4 30-16,0 4 21 16,-14 3 7-16,14 8-2 15,-8 2-17-15,1 5-20 16,13 7-23-16,0 0-32 0,13 7-31 16,1-1-30-16,12 2-22 15,0 0-29-15,7-4-31 16,5-1 1-16,7-3 6 15,-5 0 19-15,-1-3 35 0,0-1 52 16,-13 0 52-16,0 0 31 16,-6 2 28-16,-1 2 19 15,-12 0 20-15,6 0 8 16,0 2 18-16,-6 6 9 16,5 3-1-16,1 4-5 15,1-5-16-15,-2 5-38 16,2 0-37-16,-2-5-25 0,2 2-27 15,5-1-28-15,7-1-36 16,0-6-22-16,13-4-26 16,1-4-15-16,11-6-7 15,8-9 9-15,-6-3 14 16,-1-3 21-16,-1-1 39 0,-11-3 46 16,-15-1 52-16,-11 1 51 15,-8 7 48-15,-12 4 39 16,-8 0 16-16,-11 11-12 15,-1 3-5-15,0 11-17 16,-7 11-10-16,13 7-4 0,8 12-1 16,-2 16 11-16,21 4 2 15,0 13-4-15,5 3-19 16,15 4-27-16,-8 1-19 16,8-10-29-16,-2 2-26 15,1-12-17-15,0-2-13 0,-6-16-10 16,6-7-7-16,1-12-17 15,11-13-25-15,8-16-31 16,6-13-31-16,7-12-28 16,-7-14-37-16,-7-11-23 15,-6-13-10-15,-13-6 11 16,-6 4 43-16,-14 8 52 16,-6 2 66-16,-6 16 60 0,-7 7 45 15,-6 10 28-15,-1 15 9 16,-7 8-6-16,9 7-20 15,11 7-21-15,14 4-12 16,19 7-36-16,13-2-95 16,13 1-134-16,-1 2-150 0,8-1-192 15,-13 0-190-15,-13-3-76 16,-27 3 25-16,-26 5 92 16,-25-1 124-16</inkml:trace>
  <inkml:trace contextRef="#ctx0" brushRef="#br0" timeOffset="23973.9826">26571 5063 295 0,'-12'-4'544'15,"12"8"87"-15,-14-4 80 0,2 7 37 16,-1 8-182-16,-7 3-112 16,7 4-68-16,6 11-71 15,14 4-70-15,6 3-68 16,7 4-65-16,19 4-48 15,-7 3-30-15,13-4-16 0,-11-2-8 16,-2-5-4-16,-13 0 1 16,-11 1 1-16,-22-9 6 15,-12 5-1-15,-13-8-5 16,0 1-2-16,-7-13 1 16,1 2-29-16,-1-11-76 15,13-8-114-15,7-11-132 0,14-12-215 16,18-10-194-16,14-7-79 15,12-16 15-15,13-5 86 16,14-8 120-16</inkml:trace>
  <inkml:trace contextRef="#ctx0" brushRef="#br0" timeOffset="24640.3194">26982 5199 81 0,'33'7'435'16,"-7"11"89"-16,-7 7 68 15,-5 9 55-15,4 3-155 16,9-1-121-16,5 3-89 15,14-5-84-15,-1-1-71 16,14-11-66-16,7-4-62 0,5-14-47 16,1-8-32-16,0-7-15 15,-7-10-5-15,-13-6-5 16,-19-5 15-16,-20-1 9 16,-20-4 28-16,-19 4 31 15,-13-1 28-15,-19 5 39 0,-7 4 31 16,-8 6 38-16,2 5 13 15,6 3-7-15,13 5-11 16,5-2-18-16,15 4-29 16,13 0-33-16,13 4-33 15,12-4-42-15,13-3-45 0,13 0-45 16,8-8-33-16,5 1-20 16,8-8 0-16,5-4 19 15,-5 1 38-15,-8-2 57 16,-6 6 63-16,1-1 53 15,-14 7 43-15,6 8 67 16,-6 3 62-16,13 8 44 0,0 7 19 16,0 11 6-16,1 3-13 15,11 1-43-15,-5 7-59 16,-1-7-63-16,1-1-69 16,7-2-67-16,-2-9-76 15,2-7-88-15,5-7-63 0,-5-7-54 16,6-12-35-16,-8-6-24 15,-11-8-10-15,-15-3 22 16,-11-9 60-16,-8-2 122 16,0 3 134-16,-12 3 141 15,6 8 135-15,-13 4 121 16,6 14 72-16,1 8 17 0,6 11-20 16,0 7-46-16,13 10-33 15,6 6-58-15,14 5-68 16,7 5-104-16,-2 0-116 15,7-1-122-15,2 1-130 16,-9-3-132-16,-5-3-205 16,-7-4-157-16,-12-6-38 15,-14-6 38-15,-14-11 75 0,-12-8 106 16</inkml:trace>
  <inkml:trace contextRef="#ctx0" brushRef="#br0" timeOffset="24820.2675">28520 5049 107 0,'-46'-20'444'0,"20"3"72"0,7 2 47 15,19-4 47-15,25 1-160 16,28-4-125-16,18-3-76 16,20-2-63-16,21-2-53 15,-1 4-81-15,-8 0-86 16,-5 2-81-16,-7 5-104 16,-25 3-136-16,-21 7-155 0,-18 5-52 15,-34 6-4-15,-25 5 27 16,-21 4 73-16</inkml:trace>
  <inkml:trace contextRef="#ctx0" brushRef="#br0" timeOffset="25141.9808">26598 6084 131 0,'-53'41'438'16,"14"-9"48"-16,7-5 49 15,12-6 40-15,34-6-180 16,24-11-106-16,27-8-53 16,34-11-36-16,31-4-46 15,14-10-44-15,12 0-39 0,6-3-16 16,-12-5-45-16,-12 4-56 15,-15 4-53-15,-13-1-67 16,-18 9-94-16,-27 2-156 16,-26 9-115-16,-26 2-29 15,-19 8 13-15,-33 4 43 16,-13 7 83-16</inkml:trace>
  <inkml:trace contextRef="#ctx0" brushRef="#br0" timeOffset="25336.6672">27060 6282 296 0,'-19'22'385'0,"19"-7"60"16,26-10-31-16,26-5-58 15,14-5-58-15,11-10-79 16,15-2-82-16,-1-6-71 16,0-2-80-16,0 3-99 15,-19 0-141-15,-6-1-129 16,-21 5-64-16,-13 0-25 0,-26-5 19 15,-12 6 65-15</inkml:trace>
  <inkml:trace contextRef="#ctx0" brushRef="#br0" timeOffset="27718.9409">5486 4730 322 0,'-46'13'379'16,"1"-1"20"-16,13-1 14 0,12-4-151 15,7 0-85-15,13 1-32 16,13-4-5-16,33-1 7 15,25-3 8-15,40-7 1 16,19-8-16-16,39 1-20 0,13-11-25 16,21-2-8-16,-1-2-10 15,-1-4-13-15,-4 4-24 16,-21-1-42-16,-14 1-42 16,-12 3-67-16,-26 1-61 15,-20 7-72-15,-32-1-101 16,-21 1-100-16,-24 3-39 0,-27 0 7 15,-19 1 27-15,-21-1 57 16</inkml:trace>
  <inkml:trace contextRef="#ctx0" brushRef="#br0" timeOffset="28166.454">6907 4242 15 0,'-40'-11'309'15,"8"1"51"-15,13-2 37 16,5 1-44-16,8 8-62 15,12-1-59-15,8 4-42 16,18 0-16-16,7 4-13 0,13 3-13 16,7 4-23-16,12-3-20 15,-6 2-17-15,14-3-29 16,5 1-23-16,-5-1-11 16,6-3-2-16,-8-1-3 0,2-3-6 15,-8 0-4-15,-6 0-3 16,-6-3 1-16,-19 3 0 15,-8-4 9-15,-6 1 17 16,-7 3 12-16,-12 0 3 16,0 0 4-16,-14 0-4 0,0 3-5 15,-12 1-19-15,-13 3-8 16,6 4 6-16,-14 7 10 16,7 8 7-16,-12 3 7 15,5 8 23-15,2 3 6 16,-8 12-3-16,7 2-2 15,6 5-2-15,1 8-11 0,-1 1-38 16,1 2-60-16,5-8-69 16,1 1-83-16,7-5-150 15,-1-2-193-15,8-12-90 16,-2-5-11-16,2-6 32 16,12-11 55-16,12-3 133 0</inkml:trace>
  <inkml:trace contextRef="#ctx0" brushRef="#br0" timeOffset="29979.6511">14713 6440 250 0,'-46'22'392'0,"20"-8"23"16,19-6 14-16,34-4-92 15,31-8-165-15,33-10-92 16,53-9-30-16,39-10-16 16,31-7-18-16,20-4-11 15,1-4 3-15,-6-2 5 0,-21 2 2 16,-13 4-8-16,-25 3 7 16,-27 9 14-16,-38 1 4 15,-34 10-2-15,-25 6-22 16,-46 8-18-16,-32 11-20 15,-41 6-23-15,-31 9-16 16,-27 10-5-16,-25 8 10 0,-13 7 15 16,-20 4 27-16,-6 2 5 15,0 6 20-15,5-1 12 16,21-1 15-16,19-2 15 16,26-4 8-16,27-8 23 0,24-7 11 15,41-8 15-15,32-10 8 16,46-7 3-16,32-12 1 15,33-10-3-15,32-9-19 16,20-10-20-16,7-3-15 16,5-4-13-16,1-2-9 15,-13-1-5-15,-20 7 8 16,-13-1 10-16,-31 7 3 0,-14 9 0 16,-14 2-6-16,-19 1-30 15,-6 3-62-15,-14 9-89 16,-6-2-143-16,-13 8-178 15,0 3-92-15,0 2-27 16,1-5 24-16,-2 2 64 16</inkml:trace>
  <inkml:trace contextRef="#ctx0" brushRef="#br0" timeOffset="31120.0337">24662 5491 39 0,'-13'5'273'16,"13"-2"49"-16,-6 0 20 15,-7-3 8-15,13 0-15 16,-7 0-38-16,7-3-57 16,14 0-60-16,11-6-55 0,15-5-46 15,19 3-28-15,25-10-27 16,0-2-10-16,14-3 0 15,-7 0-8-15,0 1-2 16,-12 0-10-16,-8 2-4 16,-18 4-3-16,-14 5-10 15,-13 8-11-15,-26 1-25 16,-26 10-21-16,-20 5-9 0,-32 12-15 16,-20 4-5-16,-13 3 11 15,-13 5 28-15,1-2 22 16,-1 4 31-16,7 0 30 15,25-2 21-15,8-8 9 0,26-1 14 16,25-6 16-16,26-8 2 16,27-7-10-16,32-4-9 15,20-12 0-15,19-3-14 16,14-2-2-16,-2-9-2 16,9 4 6-16,-9-5 17 0,1-2 5 15,-13 8 1-15,-6-4-6 16,-26 10-23-16,-20 1-60 15,-19 5-143-15,-27 2-188 16,-31 11-103-16,-35 3-56 16,-24 4-18-16,-33 8 36 15</inkml:trace>
  <inkml:trace contextRef="#ctx0" brushRef="#br0" timeOffset="36152.4593">4196 8261 177 0,'-13'0'325'16,"-7"-4"48"-16,0 0-13 15,8 1-37-15,-1-4-37 16,6 3-33-16,0 0-42 16,1-3-23-16,0 3-17 15,-1 1-15-15,0-2-17 0,7 5-11 16,-6-2-18-16,6 2-16 16,6 0-28-16,1-4-19 15,19 0-11-15,20 0-15 16,31-3-5-16,28-3 4 0,25-2 2 15,20-3 4-15,20 0 6 16,12-3 11-16,7 0 6 16,6-4-6-16,1 3 2 15,-7 2 3-15,-7-3-10 0,-12 3-16 16,-14 2-3-16,-12 4-16 16,-27 0-10-16,-19 0-4 15,-14 4-3-15,-18-1 5 16,-15 4-4-16,-11 2 24 15,-7-6 11-15,-21 8 1 16,2-4 10-16,-14 4-1 0,-7-3 9 16,0 3-2-16,-5 0 4 15,-8 0 1-15,7 0-3 16,0-4 0-16,-6 0-11 0,-1 4-6 16,6 0-8-16,2-4-11 15,-8 4-5-15,13 0-3 16,-5 0 0-16,4 0-5 0,8 8 5 15,0 11 20-15,8 2 19 16,-2 19 19-16,7 8 25 16,7 11 13-16,0 7 15 15,6 3-12-15,6 0-14 16,1 6-12-16,-7-9-27 0,6-5-15 16,-6-2-16-16,0-8-4 15,-6-7-2-15,0-8-9 16,-8-2-8-16,1-8-12 15,0-8-8-15,0 0-9 16,-6-7-11-16,0-7-5 16,-1-1-2-16,-6-3 14 15,-6-3 8-15,-8-1 3 0,-5-3 12 16,-7-4 20-16,-7 3 11 16,-6 2-2-16,-13-3 0 15,-6 3 3-15,-21-2-8 16,-12 8-13-16,-7-3-16 0,-26 6-7 15,-6 1-11-15,-27 3 0 16,-5 5 0-16,-14 2-3 16,-13 4 16-16,-6 4 5 15,-8 3 13-15,-12 2 6 0,7-2-1 16,5 1 0-16,8-4-8 16,-1-1 5-16,8 2-3 15,11-4-2-15,9-5 10 16,24 1 9-16,14-1 9 15,25-7 9-15,21-3 4 16,19 3 0-16,13-7 0 0,13-3-1 16,13-1-1-16,12-4-12 15,8-2 1-15,6-9-2 16,6 2 0-16,8-10-3 16,-2 1-8-16,2-6-5 15,5 2 2-15,1-3-1 16,-8 0-3-16,-5 1-3 15,0-6 0-15,-1 9 14 0,-6-4-3 16,0 0 1 0,0 4-3-16,-6 3 7 0,6 1-3 15,0-1-4-15,0 4 6 16,0 3-8-16,6 5-5 16,-6-1-9-16,0 5-10 15,0-1-36-15,-6 7-42 16,-1-3-34-16,7 2-18 15,0 3-33-15,13 2-34 16,0 0-18-16,13 0-21 16,13 0-40-16,1 2-79 0,11 6-63 15,-5-4-25-15,7 4 8 16,-2-1 42-16,8 0 69 16</inkml:trace>
  <inkml:trace contextRef="#ctx0" brushRef="#br0" timeOffset="37165.7942">4795 8185 29 0,'-20'-31'90'0,"1"2"-10"16,0-1-7-16,-1 1 13 15,1 0 18-15,-1 0-3 0,-6 3-12 16,7-3-11-16,5 4 1 16,-5-4-9-16,6 0 11 15,6-2 7-15,1 2 23 16,6 0 24-16,0 3 18 15,6 0 12-15,-6 5-8 0,0-1 16 16,0 3-7-16,-6 5-16 16,12 3-19-16,-6 4-10 15,13 10 8-15,7 12 7 16,12 10 40-16,7 19 58 0,14 22 57 16,12 18 26-16,0 16 8 15,7 17-10-15,6 4-39 16,0 0-58-16,0-4-50 15,0-4-33-15,1-10-31 0,-1 0-16 16,-6-9-20-16,-1-2-7 16,-6-7-17-16,-6-5-9 15,-14-10-10-15,1-11-14 16,-13-9-8-16,-1-8-4 16,-12-11 4-16,-1-4-4 0,-12-6-16 15,-7-6-23-15,0-8-20 16,-7 1-23-16,-6-8-30 15,1-5-30-15,-8 2-29 16,0-8-34-16,-6 5-40 16,7-10-44-16,-7 6-49 0,6-5-83 15,7 1-112-15,-7-1-82 16,1 1-12-16,-1-1 26 16,7 3 52-16,0 2 105 15</inkml:trace>
  <inkml:trace contextRef="#ctx0" brushRef="#br0" timeOffset="37749.943">3271 9733 64 0,'-91'11'326'0,"-7"5"64"15,0-7 52-15,14 3-53 16,5 3-49-16,20-8-54 16,7-4-53-16,26 6-50 15,13-6-23-15,33-3-15 16,39-3-6-16,32-9-5 15,45-6 5-15,34-7 9 16,12-4-3-16,14-8-19 0,0-4-14 16,-14 0-6-16,-7 5-18 15,-25-1-18-15,-19 8-31 16,-21 4-2-16,-25 2-17 16,-14 4-12-16,-24 9-12 0,-15 0-42 15,-19 5-37-15,-13 1-63 16,-7 4-51-16,-5 0-84 15,5 0-109-15,7 4-92 16,13 1-81-16,20-5-11 0,13-5 21 16,19-2 64-16,12-7 107 15</inkml:trace>
  <inkml:trace contextRef="#ctx0" brushRef="#br0" timeOffset="38305.2882">6607 9118 105 0,'0'0'336'0,"6"4"52"15,-6 0 37-15,7-4-48 16,-7 0-86-16,6 0-48 16,8 0-32-16,4 0-40 0,22 0-26 15,5-4-20-15,20-4-20 16,8 1-27-16,18-3-16 15,6-5-2-15,7 0-3 16,1 1 3-16,-7-1 15 16,-7 1 19-16,-13-2 12 15,-20 5 23-15,-5 4 24 0,-7-1 26 16,-20 4 29-16,-7 2 7 16,-6 2 0-16,-6-5-22 15,-14 5-33-15,0 0-33 16,1 0-49-16,6-3-29 0,-13 3-22 15,13 0-18-15,-6-4-22 16,6 4-37-16,0 0-43 16,0 0-71-16,0 0-75 15,-7 0-80-15,7 0-104 16,-7 4-178-16,-5-4-98 0,-15 3-7 16,-5-3 33-1,-1 0 67-15,-6-3 106 0</inkml:trace>
  <inkml:trace contextRef="#ctx0" brushRef="#br0" timeOffset="40797.9169">2241 10118 102 0,'6'18'292'16,"7"7"31"-16,7 9 19 16,-6-1-8-16,11 7-41 15,1 1-34-15,6-1-60 16,1 0-57-16,7 1-46 16,-1-9-33-16,6-1-26 15,7-6-15-15,13-4-9 16,7-6 4-16,6-8 4 15,13-7 0-15,20-3 4 16,19-12 3-16,14 1 0 16,6-8-8-16,0 0-2 0,6-1 1 15,-6 1-5-15,-6 0-8 16,-14 5-5-16,-7 2 3 16,-11 3-7-16,-21 5 3 15,-7 0 1-15,-12 7-2 16,-13 0 0-16,-8 0 3 15,-11 0 14-15,-8 0 20 16,-13-5 10-16,1 3 9 0,-13-6 1 16,0-7-2-16,-7 1-9 15,0-12-14-15,0-3-9 16,-7-8-3-16,0-3 14 16,-13 0-2-16,8-4-1 0,-21-4 4 15,1 5-3-15,-7-1 2 16,-1 0-9-16,-5 4-4 15,-1 3 2-15,1-1-10 16,-1 9-10-16,7 4-29 16,0 4-40-16,7 1-54 15,5 6-100-15,7 7-123 0,8 7-120 16,6 0-55-16,12 7-9 16,13 4 31-16,21 0 85 15</inkml:trace>
  <inkml:trace contextRef="#ctx0" brushRef="#br0" timeOffset="41450.0767">7447 9426 219 0,'-19'-3'347'16,"5"3"35"-16,-12 6 26 16,1 5-91-16,5 4-56 15,-6 7-56-15,6 4-36 16,7 6-27-16,-6-3-42 16,6 1-20-16,-1 3-22 15,2-4-11-15,5 0-16 0,1 1-7 16,12-5-5-16,1-2-8 15,13-1-6-15,6-7 6 16,19-4 2-16,14-4-4 16,12-10-6-16,14-6 1 15,12-5 4-15,2-4-9 16,5 0 1-16,-7-5-1 16,1 1 5-16,-13 5 5 15,-13-6 10-15,-7 8 11 0,-20-2 16 16,-12 2 17-16,-26 1 10 15,-7-6 4-15,-26 3-7 16,-14-6-2-16,-5 1-19 16,-20-3-13-16,-8-4-20 15,-4-2-25-15,-2 2-39 16,-6-3-44-16,1-1-50 16,-1 0-76-16,1 7-126 0,-1 4-127 15,0 8-43-15,-6 3-3 16,-7 7 27-16,7 4 67 15</inkml:trace>
  <inkml:trace contextRef="#ctx0" brushRef="#br0" timeOffset="41963.92">3107 9811 228 0,'-51'-34'328'0,"5"5"17"16,7 4-8-16,6 6-52 15,14 9-34-15,19 10-32 16,19 10-22-16,14 17-15 15,32 16 14-15,20 23 42 16,19 21 0-16,13 17-19 16,7 1-24-16,-13 2-26 15,-7-5-37-15,-13-7-58 0,-6-6-30 16,-14-9-45-16,-12-3-53 16,-7-11-73-16,-13-8-78 15,1-10-130-15,-1-7-174 16,0-16-80-16,-1-6-15 15,-4-19 34-15,5-15 61 16</inkml:trace>
  <inkml:trace contextRef="#ctx0" brushRef="#br0" timeOffset="42548.7169">7122 9140 43 0,'32'15'309'16,"-5"-1"72"-16,11 12 24 16,8 3 4-16,12 15-12 0,7 7-40 15,8 12-50-15,4 7-47 16,8 3-48-16,13 8-47 15,-7 3-39-15,0-5-37 16,0 3-30-16,-6-6-42 16,0-2-55-16,-14-8-74 15,-12-8-108-15,-6-7-164 16,-21-6-136-16,-12-13-57 16,-27-3 3-16,-26-6 46 0,-18-9 85 15</inkml:trace>
  <inkml:trace contextRef="#ctx0" brushRef="#br0" timeOffset="43265.2955">2762 11587 191 0,'-32'7'406'16,"-7"-3"69"-16,13 3 16 0,12-7-57 16,8-4-103-16,19-5-91 15,13-11-79-15,20-5-62 16,6-8-28-16,7-1-22 16,6-2-7-16,0-3 4 15,0 5 8-15,-13 1 2 16,0 4-4-16,-12 6 5 15,-2 9 5-15,1 3 25 16,14 11 35-16,5 11 40 16,7 11 35-16,0 11 31 15,0 8 7-15,1 6-33 16,-1 5-50-16,-6-1-41 16,-8-4-46-16,-4 1-31 0,-15-4-23 15,-6-4-24-15,-13 0-41 16,-7-3-66-16,-18-4-75 15,-21 0-75-15,-19-11-89 16,-20-4-132-16,-6-3-144 16,-20-12-37-16,-13-6 24 15,-19-8 47-15,-6-7 77 16</inkml:trace>
  <inkml:trace contextRef="#ctx0" brushRef="#br0" timeOffset="43538.0533">2085 11653 126 0,'-52'-11'365'0,"19"8"57"16,13 3 42-16,20 14-19 16,14 9-122-16,12 6-57 15,13 11-25-15,13 8-36 16,6 2-25-16,8 5-28 16,-1-3-22-16,-6-5-15 15,-1-5-20-15,1-13-2 16,-1-8-1-16,8-10-12 15,5-7-5-15,8-11-25 16,5-12-40-16,1-6-67 16,6-9-69-16,0-2-88 15,0-4-144-15,14 0-172 0,-1-5-69 16,-7 5-6-16,8-4 27 16,-14 4 69-16</inkml:trace>
  <inkml:trace contextRef="#ctx0" brushRef="#br0" timeOffset="44121.8935">4437 11202 385 0,'20'8'472'15,"-8"11"46"-15,21 6 36 0,-1 11-116 16,8 9-149-16,11 6-95 15,2-1-63-15,-1-1-37 16,-7-5-36-16,1-8-26 16,-13-7-5-16,0-6-9 15,-14-10-18-15,-6-4-33 16,-13-9-25-16,-20-9-48 0,-19-8-69 16,-13-9-78-16,-19-3-56 15,-14-3-17-15,-7-5 29 16,-5-4 96-16,-1-2 114 15,1 6 125-15,12-1 90 16,20 9 49-16,6-4 5 16,27 8-47-16,12-4-53 15,26 3-39-15,20 1-16 0,27-2-3 16,18-2-3-16,14 3 4 16,0-3 2-16,12 7-6 15,-5 0 0-15,-1 0 0 16,0 8 1-16,0 2 10 15,7 6 15-15,-7 6 23 16,-6 6 26-16,0 9 12 0,0 4-1 16,-8 10-1-16,2 0 1 15,-20 12-15-15,-1-1-15 16,-19 4-8-16,-6 0-5 16,-21 3-10-16,-4 0-19 15,-22 2-24-15,-5-2-35 16,-7-3-43-16,6-7-68 0,0-3-116 15,8-9-179-15,5-11-90 16,7-7-34-16,7-14 6 16,12-11 48-16,14-11 102 15</inkml:trace>
  <inkml:trace contextRef="#ctx0" brushRef="#br0" timeOffset="44615.4768">6770 10839 93 0,'26'4'417'0,"0"11"54"15,0 7 25-15,7 4 29 0,-1 7-197 16,7 0-111-16,7 3-64 16,-1 0-48-16,1-2-18 15,-7-8-27-15,0-4-22 16,-19-4 3-16,-1-7-8 15,-19-1-5-15,-13-6-18 16,-19-8-13-16,-21-3-14 16,-12-4-33-16,-13-10-24 15,-6-5-19-15,-1-3 1 16,6-7-3-16,14-5 20 0,13 1 25 16,27 3 34-16,25 0 20 15,25 8 19-15,27 3 17 16,33 4 11-16,19 12 16 15,20 6 3-15,13 11 18 16,-1 7 9-16,-5 9 7 16,-13 6 5-16,-21 3 14 15,-25 5 16-15,-26 0-2 0,-27 7-3 16,-32 0-5-16,-13 0-23 16,-19 0-51-16,-14-3-74 15,-7-5-70-15,8-10-74 16,0-12-126-16,18-7-209 15,7-18-106-15,14-10-25 16,12-21 16-16,14-8 44 16,19-13 110-16</inkml:trace>
  <inkml:trace contextRef="#ctx0" brushRef="#br0" timeOffset="44968.496">7962 10631 54 0,'78'-3'430'16,"7"14"75"-16,-1 10 54 15,1 8 36-15,0 12-161 16,0-1-115-16,-14 8-80 16,2-8-57-16,-8 1-40 15,-14-9-12-15,-11-3 3 16,-14-6 5-16,-13-9-3 16,-13-3-11-16,-20-11-22 0,-13-3-53 15,-6-12-76-15,-7-11-81 16,-5-7-70-16,11-7-44 15,15-8-14-15,18-2 18 16,26-2 33-16,14 8 48 16,19 7 52-16,13 12 39 15,7 10 21-15,0 12 10 16,-1 10 10-16,-6 12 6 16,-12 10-4-16,-21 0-39 15,-12 11-90-15,-27 4-169 0,-32 7-115 16,-20 7-59-16,-32 8-26 15,-19 1 18-15,-27 6 82 16</inkml:trace>
  <inkml:trace contextRef="#ctx0" brushRef="#br0" timeOffset="45198.5789">7173 11913 90 0,'-104'66'443'0,"26"-6"43"16,13-10 27-16,26-10 22 0,33-7-172 15,45-18-122-15,52-12-61 16,65-21-24-16,73-30-15 16,50-13-16-16,28-16-24 15,-14-1-63-15,-33 9-70 16,-38 11-75-16,-40 6-96 16,-32 12-135-16,-39 11-116 15,-46 9-73-15,-39 14-5 0,-38 12 28 16,-47 17 70-16</inkml:trace>
  <inkml:trace contextRef="#ctx0" brushRef="#br0" timeOffset="45508.4982">8235 12030 245 0,'-168'77'345'15,"18"-7"47"-15,20-4-26 16,31-8-55-16,28-11-58 16,25-5-45-16,46-13-32 15,32-15-22-15,34-9-19 0,44-17-6 16,40-17-13-1,33-14-2-15,25-17 5 0,14-1 5 16,0-10 10-16,-21 9 5 16,-18 3-3-16,-26 9-16 15,-33 6-27-15,-21 10-10 16,-18 5-4-16,-13 3-4 16,-20 8-2-16,-19 4-14 15,-1 2-22-15,-19 5-49 16,-13 0-58-16,-7 4-73 15,-5-1-81-15,-14 4-82 0,-1 4-109 16,-5-1-114-16,-1 4-62 16,-13 0 10-16,7 1 44 15,1-4 66-15</inkml:trace>
  <inkml:trace contextRef="#ctx0" brushRef="#br0" timeOffset="46599.519">10327 10257 207 0,'53'15'494'0,"-1"7"95"15,7 8 88-15,6 1 24 16,0 15-135-16,6-7-79 16,14 2-61-16,6-8-53 15,20-11-57-15,19-15-56 16,53-21-48-16,70-39-52 16,87-37-79-16,64-45-111 0,46-34-191 15,-14-11-313 1,-51-3-236-16,-86 8-119 0,-77 13-40 15,-86 15 34-15,-70 23 142 16,-60 18 286-16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0-09-03T06:05:48.0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7317 3194 223 0,'-20'0'268'0,"-5"-3"7"0,-1 3-32 16,-1-8-17-16,7 8-10 15,-6-7-2-15,7 2-1 16,-1 3 0-16,8-2-6 15,-8 1-15-15,7-2-16 0,6 2-22 16,-6 0-21-16,7-2-20 16,6 5-16-16,0 0-9 15,6-4-1-15,7 4 9 16,7 0 10-16,6-3 12 16,7 3 9-16,19-4-3 0,7 4-13 15,12-3-15-15,20-1-17 16,13-3-15-16,14 3-17 15,19-3-10-15,6 0-8 16,14 0-6-16,12-1-8 16,13-3-7-16,14 1-4 0,25-5-8 15,14-4-4-15,19 1-14 16,7-1 0-16,13 0 1 16,6 2 1-16,6-5 6 15,7 3 1-15,1 5 10 16,-1-4 3-16,0-1 0 15,-7 5-2-15,8-5-2 0,-14 5 0 16,7-5 21-16,-13 1 14 16,-1 0 15-16,1-5 13 15,0 1 7-15,6 1 6 16,0-5-14-16,0 0-16 16,1 0-13-16,-1 1-13 15,-13-4-8-15,-7 0-9 0,1 0-6 16,-7 3-12-16,-7 0-2 15,-6 1-1-15,-6-2 2 16,-6 6 7-16,-14 2 2 0,-7-3 12 16,-6 8 4-16,-14-4 4 15,-11 3-2-15,-8 3 4 16,-6-2-2-16,-13 2 1 16,-7 2-3-16,-12 3-1 0,-1-5 1 15,1 5-7-15,-1-3-1 16,0-2-5-16,1 5 3 15,-1-3 0-15,0-2-2 0,0 1-1 16,1 0-2-16,5-1 11 16,8 2 0-16,-1-5 0 15,7 4-4-15,-7 1 6 16,1-5 3-16,5 3-11 0,-5-2-5 16,6-1-1-16,0-2 3 15,0-2-3-15,0 4 0 0,-1 1 3 16,8-5 4-16,6 5 1 15,-7-5 3-15,6 5-2 16,8-1-1-16,-7-4-5 0,0 5-3 16,-7-1 0-16,1-3-5 15,-7 3 0-15,0 4-8 16,-7-3 3-16,-7 3-1 0,2 0 1 16,-14 0 2-16,-1 0 3 15,-5 4 9-15,-8-5 3 0,-5 5-1 16,-8 0-3-16,-6 0-3 15,-12-1-2-15,-8 4 3 16,-12-3 1-16,-7 4 3 16,-6-2-1-16,-8 3 6 15,2-2 3-15,-7-4-2 0,-7 5 0 16,-1-1-1-16,-5 0 4 16,-6 0 1-16,4-3-3 0,-4 4 5 15,-8 3 1-15,7-4 4 16,-7 1 3-16,2 3 5 15,-8-4 14-15,6 4 3 0,-6 0 1 16,6 0 1-16,-6 0-9 16,6 4-3-16,-6 3-14 15,0 1-4-15,0 6-3 0,8 3-2 16,-8 2 4-16,6 8 0 16,-6 2-1-16,0 3-4 15,0 9 5-15,0 2 1 0,-6 6-1 16,-2 1-2-16,2 6-3 15,-6 2 0-15,-2 0-4 16,8 5-2-16,-1-2 1 16,-6 2 0-16,6 0 5 15,7-5 1-15,0 0 3 0,0 1-1 16,7-7 0-16,0 3-2 16,-7-8-3-16,6 1 0 15,-6-4-1-15,0-8 0 16,0-3-1-16,0-3 1 15,0-8 2-15,-6-1 2 0,6-6-4 16,-7-1-1-16,0-2 0 16,7-1 1-16,-12-4 0 15,6 1-1-15,-14-2 1 16,0-2 5-16,-6 4-5 16,0-4 1-16,-13 3-3 0,0 1 1 15,-14-1-5-15,-12 3-1 16,-6 2 0-16,-14-1 1 15,-6 0-1-15,-7 3-4 16,-6 1 11-16,-14-1 8 16,-6 2 6-16,-6 2 2 15,-20-4 5-15,-12 5 2 0,-8-1-4 16,-19 0-7-16,-6 0-6 16,-13 1-4-16,-1-1-5 15,-6 4-6-15,0-3-5 16,0 3-8-16,-1-5-9 0,-5 6-9 15,0-5-11-15,-8 4-3 16,2-1-4-16,-8 6 5 16,0-9 11-16,7 8 12 15,0-8 14-15,7 5 6 16,6-6 9-16,12 2 3 16,8-1-3-16,7-3 1 0,5-1-2 15,13 1 3-15,-6 3 0 16,7-4-3-16,6 6-3 15,0-3-5-15,1 2-6 16,4-1 1-16,2 0 2 16,0-3 0-16,0 7 3 0,-14-3 3 15,1 3 7-15,-1-5-1 16,-6 2-2-16,-6 3-3 16,-7 0 2-16,0-3-1 15,0 2 3-15,7-3 0 16,-7 1 1-16,7-1-1 15,-8 1-3-15,8-5 1 0,-1 1-3 16,-6-1-3-16,7 1-7 16,0-1-1-16,-7-2 1 15,0 3 4-15,-7-1 7 16,1 1 19-16,5-4 24 16,2 3 21-16,11-3 19 0,2 4 7 15,5-4 3-15,8 4-11 16,-2-5-15-16,8 1-13 15,6 5-15-15,0-7-6 16,0 8-7-16,8-7-5 16,-2 5-1-16,0-4-4 0,1-1-4 15,7 2-5 1,-2 2-6-16,8-3 14 0,0 4 6 16,0-4 3-16,-1 4 2 15,1-4 4-15,0 0 3 16,-1 0-14-16,7-1-6 15,1 2-4-15,-7-5 1 0,6 3-2 16,-6-2-2-16,6-1 0 16,-7 1-1-16,7-2 1 15,1 2-3-15,-1-1-1 16,13-3 3-16,-7 3-1 16,8-2 1-16,5-2-2 0,-5 5 2 15,5-4-1-15,2-4 0 16,5 3 0-16,7-3-2 15,0 0 0-15,6 0 0 16,6-3 2-16,8 3 0 16,6-4-1-16,0-4 0 15,6 5 2-15,7-5 0 0,-1 4 0 16,14-3-1-16,1 0 6 16,-2 0 1-16,15-1 1 15,-2-3 0-15,-5 1 0 16,12-2 1-16,-6 1-5 15,0 0-13-15,7 1-8 0,-1-2-1 16,0-2-4-16,1 2 1 16,5-2-2-16,2-1 13 15,-8-3 4-15,14-1 3 16,-1 2 0-16,1-6 0 0,6-2 0 16,0-2-2-16,6 2 1 15,7-4 11-15,0-4 8 16,-6 4 3-16,5-5 3 15,2 2 0-15,-8 3 3 16,7-4-11-16,0-1-7 16,-6 1-5-16,-1 1 0 0,0 3-1 15,2-4-4-15,-8 2-1 16,6 6 2-16,-6-4-3 16,6 3 1-16,1 5-1 15,-7-1 2-15,6-1 1 16,1 5-4-16,-1 0 3 0,-6 3-1 15,0-3 2-15,0 3-2 16,0 1 3-16,0-5 0 16,-6 4-1-16,6-3 0 15,-7 4 0-15,7-5 3 16,-6 5-1-16,6-1 0 16,-7-3-1-16,1 2 0 0,0 3-3 15,6-3-6-15,-8 2-2 16,8-1-1-16,0 4-5 15,0-4 0-15,-6 1 4 16,6 3 6-16,-6-3 2 16,6 3 4-16,-7 3 2 15,7-3 0-15,0 0-10 0,0 4-9 16,0-1 12-16,0 1 5 16,-6 0-10-16,6 4 0 15,0-2 6-15,-7 1 18 16,7 1-8-16,0-1-13 0,0 1 7 15,-6-1 11-15,6 4-5 16,0-3-11-16,0 3 3 16,0 0 4-16,0-4 13 15,0 4-5-15,0 0 9 16,0 0 4-16,0-4-26 0,0 4-17 16,-7 0-38-16,7 0-42 15,-6-4-49-15,6 4-58 16,0 0-48-16,-7 0-47 15,7 0-76-15,0 0-173 0,0 0-63 16,0 0-4-16,0 0 33 16,0-3 52-16,0 3 96 15</inkml:trace>
  <inkml:trace contextRef="#ctx0" brushRef="#br0" timeOffset="2423.4224">3778 1502 20 0,'-6'-25'334'0,"0"2"59"16,-7 0 43-16,6 2-21 16,-6-1-78-16,7 0-52 0,0 0-44 15,6 5-21-15,-8-6-2 16,8 4-2-16,0 1-1 0,0 3 3 15,0 5-1-15,-6-6-14 0,6 10-26 16,-6-5-29-16,-1 8-28 16,7-2-33-16,0 5-34 0,0 8-11 15,0 6 14-15,0 8 35 16,0 14 42-16,0 13 29 0,7 13 21 16,-1 8-1-16,14 6-18 15,-8 1-37-15,8 0-41 0,-7 0-31 16,13-4-21-16,-12-2-13 15,5-13-15-15,1-3-26 16,-8-8-50-16,8-7-61 0,-7-3-89 16,-6-7-97-16,-7-9-102 15,0-9-148-15,-7-9-176 16,0-10-55-16,1-11 27 0,0-12 62 16,-2-13 91-16,8-5 159 15</inkml:trace>
  <inkml:trace contextRef="#ctx0" brushRef="#br0" timeOffset="3687.8662">3798 1135 245 0,'-26'-7'335'0,"13"0"33"0,0 0 6 16,0-1-86-16,7 1-59 0,0 3-35 15,6 0-28-15,0 4-24 16,0-3-33-16,0 3-32 0,0 0-22 16,12 0-12-16,1 0-8 0,19 0-2 15,14 3 8-15,13-3 8 0,26 4 5 16,19-4 5-16,26-4 2 15,20 1-3-15,26 0-8 0,13-9-8 16,13-2-2-16,13-1-7 0,6-3-3 16,1-5 1-16,6-2 11 0,1 3 18 15,4-4 11-15,-4-3 4 16,-8 4 2-16,-12 2-4 0,-7-2-9 16,-19 3-21-16,-21 4-16 15,-12-1-10-15,-13 5-5 0,-7 3-4 16,-12-1-5-16,-14 2 1 0,-7 3-1 15,-6-1-3-15,-12 0 0 0,-8 5 1 16,-5-1 2-16,-8-3-2 16,1 3-1-16,-7 0-1 0,-6 1-6 15,-7-1-9-15,0 1-3 16,-13-1 1-16,0 4-4 0,-6-4 3 16,-7 4 5-16,-1 0 9 0,-4-4 1 15,-2 4 2-15,0 0 4 0,1 0 2 16,-7 0 0-16,0 0 0 15,6 0 1-15,-6 0-3 0,0 0-4 16,0 0-2-16,0 0-1 16,0 4-2-16,0 0 0 0,0 3 3 15,-6 0 4-15,6 1 0 0,0 3 1 16,0 3 3-16,0 4-1 16,0 1 1-16,0 3-1 0,0 0 4 15,0 4 1-15,6 3 3 0,1 1 2 16,6 6 5-16,-7-3 4 15,8 7 2-15,5-3-6 0,-6 0 0 16,6 3-6-16,1-4-3 16,0 1-4-16,-1 0-3 15,1-1 1-15,-8 0-2 0,8-2 5 16,-6-2 0-16,-2-2 0 16,-5-5 1-16,-7 2 1 0,-7-5 4 15,-12 4 3-15,-8-9-1 16,-11 5 0-16,-15-3-2 15,2-2-2-15,-14 2-4 16,-8-4-5-16,-4 0-3 0,-2 3 0 16,-12-3-1-16,-13-1 0 15,6 1 0-15,-12 0 0 16,-2-1 2-16,-11 1-1 0,-1-1-1 16,-12 1-4-16,-2-3 0 15,-5 2-5-15,0 1-1 0,-7 0 3 16,-7-1 0-16,8 4 7 15,-8-4 3-15,7 1 5 16,7-1 1-16,6-2 1 0,0 3 0 16,6 0-3-16,1-5 0 15,0 1-1-15,13 1-2 0,-7-2-2 16,13-3 0-16,-6 5 1 16,7-5-4-16,-8 3 1 15,13-1 0-15,-11 1-1 0,5 2-2 16,6-2-2-16,-5 1 2 15,5-3-1-15,7 3-1 16,1 0 1-16,6-1 4 0,0-2-1 16,6 3 2-16,0-1 3 15,1 2 4-15,5-5 3 16,8 0 4-16,-1 5 8 0,13-9 9 16,0 4 12-16,8-3 16 15,11-1 16-15,1 2 9 16,13-2 9-16,7-3-6 15,-1 0-11-15,7 4-17 0,0-4-22 16,7 0-13-16,-8 0-22 16,8 4-25-16,-1-4-45 15,-5 0-67-15,-2-4-83 16,8 4-119-16,12-4-222 0,27-7-108 16,13 5-27-16,12-11 31 15,20 0 67-15,1-2 108 16</inkml:trace>
  <inkml:trace contextRef="#ctx0" brushRef="#br0" timeOffset="4492.3881">11005 626 235 0,'0'-11'347'0,"0"-3"49"16,0 3-11-16,0 3-68 15,0-2-64-15,0 5-50 0,-7 5-39 16,7 7-20-16,-6 5-10 0,-7 5 11 16,6 6 17-16,1 6 11 15,-1 8 0-15,7 3-9 0,0 4-19 16,0 4-28-16,7 0-25 0,-1-1-24 16,1 1-22-16,-7 0-20 15,7-4-19-15,-1-4-25 0,0-8-44 16,-6 1-60-16,7-8-76 15,0-5-117-15,-7-6-184 16,6-2-88-16,0-12-17 0,1-4 29 16,6-11 62-16</inkml:trace>
  <inkml:trace contextRef="#ctx0" brushRef="#br0" timeOffset="5588.6215">11122 549 148 0,'7'0'279'0,"12"0"43"16,7 0-21-16,7 0-40 0,19 0-22 15,20 0-17-15,12-3-35 16,28-5-28-16,18 4-27 0,26-6-26 16,14-1-21-16,12 0-22 15,19-8-16-15,14 5-13 0,1-4-14 16,6-1-18-16,5 2-12 0,-5-3-3 16,0 2 2-16,-7 3-3 15,-7-3 2-15,-5 4 6 0,-8-2 3 16,-13 2 0-16,0-1-1 0,-12 1 2 15,-7 3 1-15,-1-1 1 0,-12 2-2 16,0-1 5-16,-6 3-1 16,-14 1 1-16,-13 0 2 0,-12 0 3 15,-1 3 5-15,-13-3 2 16,-6 7 3-16,-14-4-2 0,-6 4 0 16,-6 0-1-16,-13-4-3 0,-7 4-4 15,0 0-5-15,-13 4 4 0,-6-4 0 16,-1 4 4-16,-12-1 7 15,-1 1 5-15,-6 4 5 0,0-1 1 16,0 3-1-16,0-2-3 16,0 3-4-16,0 3-6 0,7 1-1 15,-7 0-1-15,6 0-2 16,0 2 2-16,8 6 3 0,-1-1 3 16,0 3 3-16,6 1 0 0,-5 4 2 15,6-5-2-15,-8 4 1 0,1 1-4 16,0-1-2-16,0-4-3 15,-13 6 0-15,0-6-2 0,-6 0-1 16,-7 1-5-16,-7-1 1 0,-6 1 0 16,-7-3-1-16,-5-2 2 15,-8-3 2-15,-7 4 4 0,-5-3 2 16,-8-5 2-16,1 5-1 0,-6-5-2 16,-14 1-4-16,0 0-1 15,-12-5-6-15,-7 5-1 0,-13 0-1 16,-1-4-1-16,-19 3 0 15,0-2-1-15,-13 2-2 0,1-3-6 16,-8 1-3-16,1 2-1 0,-7-3-2 16,-6 3 2-16,5 2 9 15,2-2 5-15,-7-3 5 0,12 3 0 16,0 1 5-16,7-1-3 16,8-3-3-16,-2 5-10 0,1-2-4 15,-1 1 0-15,8-1-1 16,-8 1 0-16,8-4 1 0,-2 0 4 15,2 0 3-15,-8-1 1 16,7-2 1-16,1-1 4 16,6 1 9-16,12-2 11 15,7 2 9-15,14-4 8 0,5 1 3 16,14-2-3-16,6-3-4 16,7 3-12-16,0-3-8 15,7 4-10-15,5-4-5 0,-5 0-3 16,5 4-3-16,-6-4 2 15,1 3 2-15,0 0 9 16,-8-3 9-16,15 5 18 16,-8-1 15-16,6-4 13 0,7 0 8 15,8 0-3-15,-1-4-2 16,13 4-15-16,-1-5-26 16,8 2-60-16,6-4-84 0,7 0-115 15,12-1-230-15,7-4-139 16,6 3-63-16,8-7 6 0,-1-2 52 15,0 0 100-15</inkml:trace>
  <inkml:trace contextRef="#ctx0" brushRef="#br0" timeOffset="6365.9992">5551 2143 313 0,'-6'0'453'16,"-8"0"59"-16,14-5 49 16,0 2-84-16,7-4-117 15,13 0-66-15,6-5-46 0,19 2-42 16,1 3-32-16,-1 3-21 15,7 4-4-15,1 7-9 16,-8 4 4-16,-5 4 6 0,-8 11 6 16,-13 3-3-16,1 4-23 15,-14-3-26-15,1-1-25 16,0-4-19-16,-7 1-19 0,6-8-12 16,-6-7-1-16,0 1 0 15,7-9-10-15,6-3-25 16,0-12-36-16,-1-5-40 15,8-5-43-15,-13-8-35 0,-1-3-4 16,-12 4 20-16,-1 0 50 16,1 2 50-16,0 6 48 0,-2 6 33 15,2 0 17-15,6 11 3 16,-6 1-18-16,12 3-14 16,0 7-12-16,8 1-8 0,5 3-26 15,1 0-49-15,12 1-71 16,14-3-83-16,6 3-111 0,14 3-189 15,12-5-120-15,6-2-30 16,14-1 32-16,13-7 59 16,13-3 101-16</inkml:trace>
  <inkml:trace contextRef="#ctx0" brushRef="#br0" timeOffset="7218.1325">13793 1356 127 0,'0'0'373'15,"0"7"50"-15,-6 3 45 0,6 2-51 16,0 5-93-16,0-2-78 16,6 7-61-16,2-3-45 15,4 0-39-15,1-5-35 16,7-3-13-16,6 0-8 0,0-8-4 16,13 2-4-16,0-10 0 15,1-2-1-15,5-8-15 16,1 1-7-16,-7-4-8 15,-7-5-4-15,-6 1-3 0,-6 0 14 16,-7 0 29-16,0 5 33 16,-6-2 34-16,5 9 19 15,-5-2 12-15,-7 1-9 0,7 8-20 16,6-2-15-16,-1 5-7 16,8 8 3-16,0 3 17 15,6 1 11-15,7 5 5 0,-8 9 2 16,-5-1-3-16,6 5-8 15,-13 3-14-15,0 3-1 0,-19 1-2 16,-8-1-2-16,-6-2-3 16,-5-1-2-16,-15 0-5 15,-5-8-8-15,-7-3-11 16,0 0-24-16,-6-7-39 0,12-1-75 16,-13-2-116-16,7-5-144 15,6 1-190-15,0-8-245 0,1 0-110 16,-1-4-10-16,1 0 72 15,13 0 118-15,-8-3 177 16</inkml:trace>
  <inkml:trace contextRef="#ctx0" brushRef="#br0" timeOffset="18106.2333">16153 2092 142 0,'0'3'340'16,"0"1"51"-16,0-4 5 15,0 3-37-15,0-3-66 16,0 0-54-16,0 0-46 0,0 0-35 16,0 0-30-16,0 0-23 15,0 0-19-15,0 0-20 16,0 0-16-16,0 0-14 0,0 4-14 15,0-4-8-15,6 3-6 16,-6 1-5-16,7 4-2 16,-7-1 6-16,0 0 8 0,6 8 14 15,-6-4 11-15,7 4 13 16,-7 3 8-16,0-3 3 16,0 3 5-16,0 0-2 15,0 1-3-15,0-1-2 0,0 5-7 16,0-6-2-16,0 2-4 15,-7 0-9-15,7-2-3 16,-6 2-7-16,6 3-1 16,0-5-9-16,6 6-6 15,-6-5-1-15,7 4 0 0,-1-3-1 16,0 3 2-16,2-5 7 16,-8 3 7-16,6 1 3 15,0-2 5-15,-6 2-2 16,0 2-2-16,7-6-6 15,-7 6-6-15,6 2-4 0,-6-2-5 16,7-2-2-16,-7 1 1 16,0-3-1-16,0 2 5 15,0 2-1-15,0-6 7 16,0 2 6-16,0 0 4 16,-7-1 6-16,7 1 2 15,0-5 1-15,0 3-8 0,0 2-2 16,0-3 0-16,0 2-1 15,0 0-2-15,0-4 5 16,-6 5 4-16,6-4-1 16,-7 2-5-16,7-2-3 15,0-1-3-15,-6 1-7 0,6 4-7 16,0-4 0-16,0-1-4 16,0 5 1-16,0-5-2 15,0 1-4-15,0-1 1 16,6-3-1-16,-6 3 0 0,0 6-5 15,0-6 0 1,7 5 1-16,-7 3 3 0,0-5-3 16,0 2 2-16,0-4 1 15,6 3-1-15,-6-3 1 16,0 0-2-16,0-5-1 16,0 5 1-16,0-1 2 15,0-2 3-15,0 2 0 0,0 1 3 16,0 3 3-16,0-2-1 15,0 1-2-15,0 4 1 16,0-1 1-16,0-3-2 16,-6 2-5-16,6-1 3 15,-7-3 1-15,7 0-2 16,0 0-2-16,0-1 0 0,0 1 3 16,0-5 0-16,0 2 0 15,0-1-1-15,0 0-2 16,0 0 2-16,0-1-3 15,0 2 0-15,0-1-1 16,0 3 2-16,7 1-1 16,-7-1 1-16,6-2 2 0,1 6 0 15,6-3-2-15,0-1-1 16,-6 4-1-16,5-3-2 16,2 4-4-16,-8-2-5 15,7 5-2-15,-7-3-3 16,1 3 1-16,0 0-3 0,-7-3 5 15,-7-2 2-15,7 3 5 16,-7-3 3-16,7-2 1 16,0 3 1-16,-6-3 2 15,6 0 0-15,0-1-1 16,6-3-1-16,-6 4-2 16,0-5 5-16,0 2-2 0,7-1 0 15,-7 0 1-15,7 1 1 16,-7-2 0-16,0 5-2 15,0-4-1-15,0 3 5 16,0 1-1-16,6-1-1 16,-6 1 0-16,6 0 1 0,-6 0 0 15,0-4 0-15,0 0 0 16,0 3 1-16,0-3-5 16,0-3-27-16,0-1-59 15,0-4-106-15,-6-6-192 16,0-1-221-16,-8-3-112 0,-5-4-39 15,-1-3 30-15,1-1 84 16,-1 1 183-16</inkml:trace>
  <inkml:trace contextRef="#ctx0" brushRef="#br0" timeOffset="19342.293">15612 5133 236 0,'13'-12'440'0,"6"5"65"16,-5 0 54-16,-8-1-55 0,7 1-108 15,-6 0-96-15,-7 2-75 16,12 3-48-16,-5 2-24 16,13 7-14-16,0 0 7 15,-2 8 16-15,9 6 21 16,-7 5 14-16,-2 4-15 16,2-1-21-16,0 3-30 0,-1 2-31 15,-12-5-29-15,6-3-26 16,-7-8-14-16,1 0-12 15,0-3-8-15,-7-5-11 16,-7-1-17-16,0-9-28 16,-5 0-41-16,-2-12-54 0,2-2-50 15,-8-5-30-15,7-6-6 16,7-1 8-16,-2 1 27 16,16-4 39-16,4-1 43 15,8 5 31-15,6-2 21 16,0 5 16-16,0 5 14 0,0 1 13 15,7 6 13-15,-1 2 9 16,8 1 7-16,-1 7 12 16,0 3 17-16,7 1 20 15,-8 7 20-15,1 0 14 16,-6 4 11-16,-1 3 4 16,-12-2-10-16,0 1-13 0,-7-3-23 15,-1 5-17-15,-4-8-14 16,-2 3-15-16,0-2-8 15,-6-5-4-15,0 0-4 16,0 1 2-16,0-8-9 16,0 0-18-16,0 0-16 0,6-8-17 15,-6-3-15-15,8 0-15 16,-2-3-1-16,0-1 10 16,7-4 17-16,-6 2 11 15,12 3 18-15,-5-2 10 16,-2 1 6-16,8 4 5 15,-7 0 1-15,7 4-1 0,-8 4-1 16,2-1 14-16,-8 4 17 16,14 4 13-16,-13-1 9 15,5 4 9-15,-6 1 1 16,8 0-10-16,-1-2-15 16,0-2-11-16,0 0-7 0,0-4-5 15,6-4 1-15,1-3-3 16,6-4-3-16,-13-4 0 15,7-3-2-15,-7 4 8 16,0 2 7-16,-7 1 8 16,1 5 7-16,-1 1 12 15,8 5 14-15,-2 5-1 0,-5-3-5 16,6 6-18-16,6 3-59 16,-5-3-95-16,-2-1-126 15,2-4-222-15,-14-3-159 16,6-3-71-16,-6-8 7 15,0-8 60-15,-12-2 103 0</inkml:trace>
  <inkml:trace contextRef="#ctx0" brushRef="#br0" timeOffset="19500.6927">16778 4876 183 0,'-32'-26'447'16,"6"8"72"-16,6-1 57 16,7 5 7-16,13-1-167 15,0 1-117-15,19 3-96 0,7 0-102 16,7 3-109-16,13 4-126 15,-1 2-166-15,1 4-164 16,-1 2-88-16,1 4-14 16,0-1 24-16,0 1 67 15</inkml:trace>
  <inkml:trace contextRef="#ctx0" brushRef="#br0" timeOffset="19959.863">17762 4766 30 0,'32'-3'346'16,"-12"-1"54"-16,-13 4 39 16,-14 4-19-16,-13-1-85 0,-6 4-70 15,-13 4-46-15,-6 4-25 16,-1 3-8-16,-6 4-5 16,7 4-10-16,12 0-17 15,1-1-17-15,12 4-23 16,7-3-29-16,13-4-25 15,7 0-22-15,5-8-21 0,8-2-35 16,6-9-39-16,7-3-35 16,6-7-31-16,-1-8-18 15,-5-3-8-15,0-4 16 16,-14-7 25-16,-5 0 25 16,-14-11 27-16,-14-1 19 15,-5 1 32-15,-14 0 42 0,0-1 63 16,8 7 72-16,-1 9 59 15,0 0 27-15,12 10 8 16,8 8 6-16,6 7-13 16,13 7-37-16,13 15-39 0,20 4-18 15,-1 10-17-15,7 8-51 16,7 0-91-16,-7-3-151 16,-7 3-199-16,-5-4-295 15,-21-3-159-15,-5-8-71 16,-14-3 10-16,-6-9 98 15,-14-5 171-15</inkml:trace>
  <inkml:trace contextRef="#ctx0" brushRef="#br0" timeOffset="21222.2203">6691 5564 325 0,'-6'19'455'0,"-7"-4"39"0,7-5 31 16,6-2-73-16,0-1-143 15,12-3-83-15,1-4-40 16,7-4-24-16,6-3-25 16,7-4-29-16,-7-3-28 0,6-2-25 15,-5-5-15-15,-9-1-11 16,2-8-7-16,-13 1-5 15,6-1-7-15,-13-6-2 16,0-1-6-16,-13 1-1 0,0-1-2 16,-7 0-1-16,1 1 2 15,-7 3-1-15,0 4 7 16,0 3 7-16,6 4 4 16,1 7-2-16,11 1 0 15,2 7 4-15,6 7 3 0,0 7 11 16,14 7 13-16,5 4 21 15,1 12 17-15,6 2 15 16,6 5-2-16,1 1-4 0,-1 1-9 16,-5-3-17-16,5 1-13 15,-6-3-14-15,-6-5-26 16,-1-8-42-16,1-1-49 16,-14-3-59-16,7-8-82 15,0-3-100-15,7-6-140 0,-7-6-141 16,7-13-51-16,5-4 7 15,-5-6 52-15,-6-11 85 16</inkml:trace>
  <inkml:trace contextRef="#ctx0" brushRef="#br0" timeOffset="21676.5904">7258 4957 227 0,'0'-23'431'15,"-6"9"48"-15,12 7 56 16,1 10-21-16,0 5-120 15,12 10-67-15,1 11-24 0,6 7-20 16,0 8-42-16,7 4-47 16,-8 7-51-16,1-3-49 15,0-1-39-15,-6-8-25 16,6-6-17-16,-7 1-27 16,-5-13-25-16,-2 0-15 0,2-7-8 15,-8-3-16-15,1-3-18 16,-7-9 1-16,0-6 2 15,-7-1-2-15,7-12-3 16,0 7 7-16,7-11 20 16,5 3 20-16,14-2 19 0,14 4 21 15,12 1 20-15,0 3 23 16,13 3 32-16,0 12 42 16,-6 0 45-16,-7 10 35 15,-13 5 34-15,-13-2 32 16,-12 6 15-16,-14 0-4 0,-20-6-21 15,-19 4-28-15,-13-1-36 16,-20-3-47-16,-6-5-79 16,-14-1-126-16,1-4-188 15,0-3-304-15,6-8-225 16,14-7-116-16,12-3-28 16,13-8 54-16,21-4 146 0,25-4 281 15</inkml:trace>
  <inkml:trace contextRef="#ctx0" brushRef="#br0" timeOffset="22944.6391">25568 3462 196 0,'6'-11'394'15,"-6"3"61"-15,0 1 53 16,0-4-56-16,-6 4-77 15,6-1-52-15,0 5-46 16,-6 3-28-16,-1 3-8 16,1 9-6-16,-1 5-10 0,0 10-6 15,7 5 0-15,0 4-15 16,0 1-36-16,7 4-41 16,0-4-32-16,6-5-32 15,-1-6-22-15,2 0-13 16,6-12-7-16,5-2-7 15,15-12-15-15,-1-4-21 0,7-8-24 16,-7-6-39-16,6-7-42 16,-13-1-22-16,-6-3-2 15,-6 0 13-15,-7 2 23 16,-6 6 45-16,-1 3 45 16,-6 2 28-16,-6 13 24 0,-1 3 19 15,-12 8 12-15,5 10 2 16,-5 0 4-16,6 8 4 15,7-1-7-15,-7 1-9 16,6 0-10-16,7-1-12 16,0-3-30-16,7-4-40 15,6 1-60-15,-7-7-75 0,7-2-87 16,6-6-116-16,8-4-154 16,-1-12-115-16,13-2-26 15,0-9 28-15,0-9 62 16,0-5 105-16</inkml:trace>
  <inkml:trace contextRef="#ctx0" brushRef="#br0" timeOffset="23462.2675">26383 3319 371 0,'6'-30'469'0,"1"8"50"16,0 8 33-16,-7 3-102 16,6 7-78-16,0 12-52 15,8 6-26-15,-8 8-9 0,0 11-2 16,7 4-28-16,-13 7-39 15,7 7-44-15,-7-3-42 16,0-1-36-16,-7-2-30 16,7-6-20-16,0-5-17 15,0-5-21-15,0-4-32 16,0-6-32-16,0-5-31 0,0-2-31 16,7-9-36-16,0-3-20 15,5-3-3-15,2-9 10 16,-2-2 14-16,2-1 18 15,-1-3 27-15,13-1 27 16,-6 1 25-16,-1 0 17 0,13 3 16 16,1 1 17-16,-1-1 20 15,14 7 15-15,-7 2 18 16,7-1 18-16,6 7 22 16,-6 0 22-16,-8 7 27 15,2-1 25-15,-7 10 18 16,-8-1 16-16,-11 2 7 0,-8-3 2 15,-12 5-12-15,-14-1-16 16,-19 0-22-16,-7 2-22 16,-12-7-26-16,-1 3-28 15,1-5-39-15,-1-1-60 16,0-6-94-16,7 0-132 16,-1-4-144-16,2-4-201 0,-1 0-190 15,-7-6-65-15,-6 2 23 16,-7-7 93-16,0 7 123 15,-13-1 193-15</inkml:trace>
  <inkml:trace contextRef="#ctx0" brushRef="#br0" timeOffset="25098.1986">8620 5199 4 0,'0'2'280'0,"0"3"70"16,0-5 20-16,6 3 11 15,-6 1-5-15,7-4-26 0,-7 0-42 16,0 0-47-16,0 0-47 16,0 0-46-16,0 3-37 15,7-3-38-15,6 4-19 16,7-4-15-16,6 4 0 15,19 0 7-15,7-1 11 16,7 1 7-16,19-4-3 0,7 0-1 16,12 0-10-16,8 0-12 15,5-4-11-15,7-3-15 16,1 3-12-16,12-3-7 16,1 0-9-16,5-4-11 15,14 3-3-15,-6-3 2 16,6 0 3-16,0 0-3 0,0-4 4 15,-8 4 6-15,-4-3 2 16,-8 3-4-16,-7 0 0 16,-5-1 1-16,-1 2-1 15,-6 3 0-15,-7-1 0 16,1 2-2-16,-1-2 1 0,0 1 0 16,-6-5 0-16,6 5-1 15,-7-1-3-15,1 1 5 16,-7 0-1-16,8 3-2 15,-8-3 0-15,6 3 0 16,-12-3 2-16,-1 0-2 16,-5 3-2-16,0 1-1 0,-8-5-1 15,0 4 0-15,-5-3 0 16,-1 3-1-16,0-2 1 16,-6 2 1-16,0 0 1 15,-8 0-4-15,15 1 5 16,-8-1 5-16,14 0 2 0,-1 0 0 15,2 1 2-15,4-1 4 16,2 1-2-16,-8-2-1 16,1 3 0-16,0-2-4 15,-7 0 1-15,-6-4 0 16,-1 5 0-16,1-1-1 16,0-2-1-16,-1-3 3 0,1 6-2 15,6-4 1-15,0-1-1 16,6 1 3-16,-12-1 0 15,0 4 2-15,-7-2 8 16,-7 2-1-16,-5 0 7 16,-1-3-1-16,-13 7-2 0,0-4 0 15,-7 0-9-15,-5 4-1 16,-1 0-14-16,-7 0-22 16,0-3-38-16,-6 3-62 15,0 0-100-15,-6-4-185 16,0 1-163-16,-14-1-69 15,1-3-9-15,-7-1 33 0,-1-3 88 16</inkml:trace>
  <inkml:trace contextRef="#ctx0" brushRef="#br0" timeOffset="25682.0378">14791 4557 211 0,'6'4'337'16,"7"-4"43"-16,0 4-11 15,7-2-60-15,6 3-53 0,-7 2-40 16,7 0-36-16,0 0-21 15,1 4-15-15,5 1-14 16,1-1-10-16,-1 0-10 16,8 0-4-16,-1 3-6 0,0-3-6 15,-7 1-7-15,1-2-9 16,-1 1-8-16,1-3-16 16,-1 2-16-16,2 1-15 15,-9-4-8-15,1 1-4 16,-6 0-6-16,0-4 0 15,-1 3 0-15,-6-4 0 16,0 1-1-16,-7-4 3 0,2 3 11 16,-2-3 18-16,-6 0 17 15,-6 4 15-15,-2-4 14 16,-4 0 7-16,-8 0-2 16,1 0-9-16,-7 0-15 15,-1 4-9-15,-5 3-11 0,-1 5-3 16,-6-2 1-16,0 12 5 15,-6 4 8-15,-1 0 3 16,1 7 0-16,-2 0-5 16,2-1-33-16,-1-3-89 15,1 4-123-15,-7-6-208 0,-1-2-219 16,1-3-119-16,-6-8-39 16,-8-3 42-16,-5-3 96 15,0-4 192-15</inkml:trace>
  <inkml:trace contextRef="#ctx0" brushRef="#br0" timeOffset="26790.5042">8823 5037 42 0,'12'-8'233'0,"8"1"50"0,-1-3 1 16,7-2-9-16,-6 5 4 15,6-4 7-15,-13 4-8 16,0-1-14-16,0 1-18 16,-7 4-26-16,1-1-27 15,-7 0-26-15,0 4-30 16,0 0-32-16,-7 0-30 0,1 4-26 15,-7 7-24-15,0-4-6 16,-13 8 1-16,-1 3 10 16,2 0 9-16,-15 4 7 15,2 4 10-15,-1-4 2 16,6-4 0-16,-7 5-7 16,8-9-6-16,-1 1-5 0,7-5-3 15,0-3-5-15,7 5-7 16,-1-8-4-16,1 2-6 15,6-1-3-15,0 2-6 16,6-4-5-16,1 1-2 16,-1-4 0-16,1 4 1 0,6 0-1 15,0-1 1-15,0 1 1 16,6-1 0-16,1 4 0 16,6 2-1-16,6-3-2 15,1 2 2-15,0 3 0 16,5 3 0-16,1-3 0 0,0 5 1 15,7-2 3-15,-1 1-3 16,8-1-1-16,-7 4-2 16,12-4 5-16,-6 5 5 15,7 0 7-15,-7-2 11 16,0-1 9-16,-6-3 13 16,-1 4 10-16,-5-7 10 0,-8-3 4 15,0 1 8-15,-6-4 5 16,-7-1 7-16,8 4-6 15,-8-7-10-15,1 4-12 16,0-4-36-16,-7 3-91 16,0-3-142-16,6 0-254 0,7-3-210 15,-7-1-112-15,14-3-41 16,0-5 44-16,12-2 111 16,21-1 235-16</inkml:trace>
  <inkml:trace contextRef="#ctx0" brushRef="#br0" timeOffset="28716.2709">17912 4451 145 0,'0'3'230'16,"0"-3"-5"-16,6 0-17 16,-6 0-22-16,8-3-4 15,-8 3 2-15,0-5 4 16,0 5-4-16,0 0-12 0,0 0-18 15,0 0-20-15,0 0-28 16,0 0-33-16,0 0-15 16,0 0-9-16,0 5-3 15,0-5 8-15,0 0 11 16,-8 0 15-16,8 0 12 16,-6 0 8-16,6 0 13 0,0 0 4 15,-6 0-1-15,6 0-9 16,0 0-12-16,0 0-16 15,0 0-21-15,6 0-16 16,8 3-8-16,4-3 1 16,2 0 0-16,19 0 7 0,7 0 8 15,6 0 3-15,20-3-1 16,6-2-2-16,13-1-3 16,14-2-7-16,5 1-2 15,7-4-2-15,13 0-1 16,8 0-2-16,5-3 3 0,0 3-5 15,7-4-2-15,0 0-7 16,0 3-7-16,-7-5-5 16,1 2-4-16,-2 1-3 15,-11-1-6-15,0 1 2 16,-8-1 1-16,1 1 4 16,0 2 2-16,7-2 2 0,-8 2 2 15,-6-3-1-15,0 5-1 16,-6 2-3-16,1-3-1 15,-15 4 0-15,7 0 0 16,-13-1-2-16,0 1-1 16,1 3 1-16,-8-2 1 0,-5 1-2 15,5-2 0-15,-12 4 1 16,6-5-2-16,-12 1 0 16,-1 3-3-16,0-3 2 15,0 3-1-15,0-4 1 16,0 2 3-16,0 2 1 15,1-3 0-15,-1-1-1 0,-6 2-2 16,6-2 0-16,-7 0 0 16,1 4-2-16,0-3 0 15,6-1 2-15,-6 6 0 16,-8-6-3-16,8 1 3 16,-7 3-2-16,1-3 3 15,-8 3-2-15,-6 0-2 16,7-3 2-16,0 3-2 0,-7 1-2 15,6-1-1-15,1-3 2 16,-1 3-1-16,-5 0 4 16,5 1-2-16,-6-1 2 15,-7 0 0-15,2 0-4 16,-9 4 1-16,7-2 1 16,-6 2-2-16,7-4 0 0,7 4-5 15,5 0 2-15,1-4 1 16,-1 4-3-16,8-4 1 15,-8 4 2-15,-6-3 9 16,0 3 5-16,-13-5 7 16,-6 5 8-16,-1-3 1 15,-5-1-6-15,-8 4-26 0,0 0-37 16,-6-4-59-16,0 0-72 16,0 2-69-16,0-2-85 15,-6 0-127-15,0 0-126 16,-8 1-30-16,2-5 22 15,-2 1 43-15,-5-4 78 16</inkml:trace>
  <inkml:trace contextRef="#ctx0" brushRef="#br0" timeOffset="29210.8931">24213 3649 327 0,'0'0'386'15,"0"3"42"-15,13-3 12 0,1 3-101 16,4 2-80-16,9 2-46 16,5 0-33-16,7 0-21 15,7 4-17-15,6-3-20 16,-6 2-5-16,0-2 3 15,-1 4 2-15,-6-5-7 16,7-1-12-16,-1 2-5 0,-5-4-13 16,5 0-15-16,-6-1-22 15,0-3-13-15,0 4-12 16,-13-4 0-16,-6 0 6 16,-1 4 15-16,-5-4 23 15,-8 0 23-15,0 0 19 16,-6 0 8-16,0 0-7 0,-12 4-12 15,-14 2-16-15,-7 5-13 16,-7 4-9-16,-11 10-4 16,-8 4-2-16,0 6-4 15,1 4-8-15,-7 1-26 16,0-4-69-16,-8 6-121 0,8-9-128 16,-12-4-189-16,-8 0-206 15,-6-6-91-15,-8-6 1 16,-11-2 76-16,-1-4 106 15,-7-4 180-15</inkml:trace>
  <inkml:trace contextRef="#ctx0" brushRef="#br0" timeOffset="30308.2131">18121 4187 132 0,'32'-14'297'16,"-12"3"40"-16,6-1-14 15,-13 5-40-15,7 1-54 16,-8 1-55-16,1-2-50 0,0 7-41 16,0 0-25-16,7 0-12 15,0 7 2-15,-8-2 9 16,1-3 5-16,1 5 8 16,-14 1 5-16,0 0 9 15,-7 3 5-15,-13-1 6 0,-6 5 5 16,0-4 2-16,-13 4-3 15,7-1-9-15,-14 5-9 16,7-5-13-16,-6 1-15 16,5-1-12-16,1 5-11 15,7-5-8-15,-1 1-3 0,7 0 0 16,0 0-1 0,-1-5 0-16,15-2 3 0,-2 3-3 15,2-4-7-15,5 0-3 16,1-3-3-16,6 3-3 15,-7-3 0-15,7 0 0 16,0 2 10-16,0-1 12 0,0-2 18 16,-7 1 15-16,7 4 8 15,0-5 7-15,0 1 0 16,7 3-10-16,0 1-6 16,6-1-6-16,-1 0 4 15,14 4 5-15,7-3 10 0,1 7 4 16,11-5 0-16,1 5-7 15,5-4-10-15,-5 3-14 16,-1 1-13-16,1-3-12 16,-13-2-19-16,-1 1-60 15,1-3-102-15,-7-1-186 16,-7-7-230-16,7-4-122 16,-6 1-52-16,0-9 21 0,5-2 81 15,2-4 177-15</inkml:trace>
  <inkml:trace contextRef="#ctx0" brushRef="#br0" timeOffset="31405.3538">25659 4561 18 0,'-6'-19'417'0,"-7"-2"90"0,-7 2 82 16,0 5 81-16,2 3-110 15,-2 0-87-15,7-1-83 16,-1 4-80-16,2 8-77 15,12 0-72-15,0 12-58 16,12 3-31-16,2 4-3 0,-1 6 15 16,7 4 20-16,6 7 21 15,-1-2 15-15,-5 7 8 16,6-5-8-16,-6 1-15 16,-7 3-23-16,-7-7-25 15,8 3-24-15,-8-3-25 16,0-7-43-16,8 0-54 15,-8-1-68-15,0-7-92 0,1 1-96 16,6-8-92-16,0-4-99 16,7-4-159-16,12-6-66 15,1-12 17-15,6-7 58 16,-1-7 75-16,2-8 118 0</inkml:trace>
  <inkml:trace contextRef="#ctx0" brushRef="#br0" timeOffset="31728.6594">26318 4638 331 0,'6'4'458'0,"0"11"63"0,2 2 56 15,-2 5-95-15,6 4-97 16,8-5-82-16,7 6-63 16,11-2-59-16,1-7-49 15,7-3-47-15,-1-4-35 16,8-11-24-16,-1-3-17 15,-7-9-8-15,-5-5-13 0,-15-2-8 16,-11-6-13-16,-14-2-12 16,-14 2-6-16,-11 0-7 15,-15 6-10-15,-11 1-10 16,-8 11-4-16,-7 3-1 16,8 4-16-16,0 4-29 15,18 3-36-15,14 1-60 16,19-2-99-16,14 2-105 0,26-1-47 15,19-3 1-15,13-4 33 16,7-4 66-16</inkml:trace>
  <inkml:trace contextRef="#ctx0" brushRef="#br0" timeOffset="32382.3421">27634 4506 89 0,'52'-18'393'16,"-13"-1"51"-16,-13 1 47 15,-26 3-3-15,-6 4-115 16,-21 3-76-16,-11 5-46 16,-8 6-9-16,-13 5-7 0,7 3-16 15,-6 4-23-15,12 3-27 16,7 1-30-16,13-1-41 16,13 4-41-16,13-8-33 15,13-3-27-15,19 1-33 0,7-10-30 16,13-2-18-1,7-2-9-15,-7-2 0 0,-6-7 9 16,-7 3 27-16,-6-6 38 16,-7 7 37-16,-1-5 27 15,-11 5 13-15,-2 0 5 16,2 4-5-16,5-1-4 16,1 8-5-16,6 3-2 0,13 3 1 15,0 9 15-15,0 6 19 16,0 8 4-16,-13 8 4 15,1 3 2-15,-21 0 2 16,-6 4-3-16,-26-2-11 16,0 2-21-16,-20-7-19 0,7-1-16 15,-6-11-13-15,6-3-10 16,-1-7-14-16,7-13-13 16,7-6-29-16,14-14-43 15,5-8-50-15,14-11-46 16,13-7-24-16,5-4 15 0,15-8 30 15,11 2 40 1,1-2 53-16,1 4 49 0,-1 4 50 16,-7 7 33-16,-6 5 20 15,1 6 17-15,-8 8 24 16,-5 7 19-16,5 4-1 16,1 11-14-16,-1 3-11 15,1 3-13-15,-1 5-21 0,1-1-47 16,-1-2-93-16,1-1-116 15,-7 0-132-15,-6-1-181 16,-1-6-169-16,-6-4-64 16,-6-7 25-16,-7-7 79 15,-13-9 112-15</inkml:trace>
  <inkml:trace contextRef="#ctx0" brushRef="#br0" timeOffset="32530.6771">28371 4374 299 0,'-40'-22'456'0,"1"0"64"16,6 3 43-16,7 8-76 0,0-3-162 15,7 7-142 1,12-1-120-16,7 4-114 0,7 1-143 16,12 3-144-16,1 7-121 15,6-3-35-15,0 3 4 16,7 0 37-16,6 0 93 16</inkml:trace>
  <inkml:trace contextRef="#ctx0" brushRef="#br0" timeOffset="32788.4109">28898 4246 202 0,'20'-8'418'16,"-8"5"67"-16,-12-5 45 0,-6 5-59 15,-7 0-112-15,-13 6-64 16,0 0-40-16,-14 8-30 16,2 4-3-16,5 7-3 15,-6 7-5-15,13 0-20 16,6 5-33-16,14 2-31 15,6-3-38-15,12 0-49 0,2-7-61 16,12-4-74-16,13-3-83 16,0-9-104-16,7-6-148 15,13-4-182-15,-1-8-66 16,1-3 3-16,-7-3 47 16,0-4 80-16</inkml:trace>
  <inkml:trace contextRef="#ctx0" brushRef="#br0" timeOffset="33454.7118">29341 4330 20 0,'33'-26'336'16,"12"1"82"-16,1-1 70 15,-1-3-13-15,1 3-37 0,0 3-48 16,-8 6-60-16,2 2-52 16,-1 9-33-16,-7 6-19 15,-5 6-11-15,-1 9-3 16,-7 10 0-16,-12 5-12 15,-1 3-24-15,-12 0-36 0,6 4-36 16,-7-5-29-16,0 1-28 16,1-4-20-16,0-7-19 15,0-3-16-15,-2-1-28 16,-4-10-31-16,-8-2-24 16,1-6-26-16,-1-3-18 15,-13 0-8-15,1-8 11 0,-7 3 24 16,-7-4 25-16,14 6 33 15,-7-2 25-15,-1 1 23 16,7 7 11-16,-5 0 7 16,-1 4 12-16,-1 7 0 0,7 0 4 15,8 7 1-15,5 1 1 16,20-5-5-16,7 1-16 16,19-4-21-16,19-1-27 15,14-6-38-15,26-8-46 16,6-3-45-16,14-7-32 0,-2-4-28 15,-5-8-11-15,-7-1 1 16,-6-2 19-16,-6-3 29 16,-14-5 30-16,-13-3 33 15,-19-4 47-15,-8-4 63 16,-12 5 60-16,-13-1 57 16,-6 0 55-16,-7 6 56 15,6 7 41-15,-5 0 24 0,-2 10-3 16,8 2-18-16,-7 8-11 15,0 11-18-15,6 8-17 16,1 14-20-16,6 3-14 16,6 16-11-16,7 3-30 0,0 7-33 15,6 4-70-15,1 0-105 16,6-4-153-16,1-7-188 16,5-7-272-16,-6-4-140 15,13-12-42-15,-13-2 36 16,1-8 110-16,-9-4 166 0</inkml:trace>
  <inkml:trace contextRef="#ctx0" brushRef="#br0" timeOffset="34358.1752">26024 6278 120 0,'7'38'418'0,"0"-13"57"16,5-11 54-16,8-14 3 15,-1-6-96-15,1-19-66 16,6-9-43-16,-13-7-16 16,-13-10-16-16,0-7-33 15,-13 0-41-15,-7-5-29 0,1 5-18 16,-1-1-10-16,8 11-7 15,5 7-8-15,7 9-7 16,13 9-8-16,20 9-16 16,12 14-26-16,14 8-27 15,13 13-16-15,12 5-7 16,1 7-21-16,6 7-33 16,-6 1-52-16,-7 2-81 0,-6 1-122 15,-7-3-141-15,-13 2-210 16,-13-6-180-16,-7-4-60 15,-5-7 20-15,-21-8 93 16,-12-7 123-16,-1-3 205 0</inkml:trace>
  <inkml:trace contextRef="#ctx0" brushRef="#br0" timeOffset="36292.0348">26291 6261 77 0,'-32'7'438'0,"12"0"56"16,7-7 29-16,13 0 17 16,27-11-190-16,18-4-146 0,20-2-106 15,13-10-93 1,14 2-69-16,-1-5-47 0,0 5-23 15,-20-1-6-15,-5 9 23 16,-14-2 49-16,-6 1 48 16,-14 7 35-16,-5-1 11 15,-15 1-19-15,8 0-58 0,-7 1-75 16,7-2-60-16,-2 1-28 16,2 0 11-16,0 1 64 15,-1 2 111-15,-5-3 120 16,-2 4 95-16,-4 4 60 15,-8-5 28-15,0 4-10 16,0-3-34-16,-8 0-36 0,2-5-29 16,0 2-23-16,6-5-14 15,-6 1-3-15,-2-1 11 16,8-4 22-16,-12 9 26 16,5-2 6-16,1 1-6 15,-1 8-25-15,-6 3-35 0,7 3-45 16,-2 8-39-16,8 11-21 15,8 4-6-15,4 7 2 16,8 0-1-16,13 7 6 16,-1-3 0-16,1-1-1 15,-7-2-2-15,0-5-4 16,0-4-3-16,-7-3-3 0,-5-7-3 16,-1-4-33-16,6-8-50 15,0-10-42-15,14-11-42 16,13-8-42-16,-7-10-29 15,7-8 12-15,-7-4 43 16,0-3 50-16,-13 0 74 16,0 3 91-16,-20 8 83 0,1 3 65 15,-7 8 39-15,-7 10 8 16,1 5-15-16,-7 10-36 16,13 11-42-16,7 8-39 15,12 11-33-15,14 3-7 16,6 4-10-16,6 4-9 15,7-1-10-15,-13-3-3 0,1 0 2 16,-21-4-10-16,-13 1-4 16,-25-9-14-16,-13 6-7 15,-14-6-5-15,-6-2-2 16,-6-5 0-16,5-3-2 16,14-3-11-16,13-8-35 0,20-11-62 15,18-3-81-15,21-13-71 16,19-9-64-16,20-5-39 15,-1 1 3-15,8-7 47 16,-1 2 85-16,-13 2 95 16,-6 3 107-16,-20 6 108 0,-7 5 94 15,-12 7 58-15,-7 4 20 16,-7 10 6-16,-6 5-3 16,0 10-10-16,0 8-22 15,0 10-17-15,0 0-10 16,7 6-24-16,6 1-33 15,7 1-38-15,-1 0-34 0,1-7-28 16,12-4-12-16,1-11-5 16,13-3-4-16,-1-12-1 15,7-7 3-15,-7-12 1 16,8 1-6-16,-7-7-5 16,-14 0 1-16,1 0 1 15,-7 3 7-15,-13 8 4 0,-1 3 8 16,2 4 12-16,-14 7 15 15,6 12 16-15,1 3 3 16,-7 7 5-16,13 4-2 16,0 0-4-16,7 4-14 15,-1-4-21-15,-6-5-30 16,13-2-42-16,1-3-58 0,-2-5-84 16,1-4-107-16,7-6-101 15,-1-8-109-15,2-4-132 16,-16-7-94-16,-4-3 3 15,-8-5 62-15,1-2 82 16,-14-5 200-16,1 4 311 0,-1-1 263 16,7 5 169-16,0 4 103 15,0 6 60-15,0 5-38 16,7 3-92-16,6 7-49 16,-1 4-24-16,2 11-7 15,6 4 0-15,-8 7-9 0,1 0-31 16,1 0-46-16,-2 0-40 15,-6 0-31-15,2-4-11 16,-8-3-10-16,0-4-9 16,-14 0-16-16,2-8-19 15,-8-3-25-15,1-3-41 16,-1-4-49-16,6-5-53 0,8-6-51 16,6 0-44-16,6-4-31 15,14 4-11-15,6-1 16 16,13 7 34-16,0 6 41 15,13 10 36-15,1 3 36 16,-8 4 35-16,1 7 27 16,-13 8 22-16,-14-1 30 0,0 1 30 15,-11-1 23-15,-2-3 9 16,-12-3 6-16,-2-4-8 16,2-8-23-16,-7-3-36 15,-6-11-46-15,-1-5-50 16,1-5-48-16,5-6-55 15,8-10-44-15,12 0-14 0,8 1 5 16,5-2 19-16,7 8 29 16,0 4 51-16,13 8 59 15,1 3 46-15,-2 11 38 16,8 3 26-16,0 9 20 16,-1 3 3-16,-5 2-13 0,-2 2-19 15,1-1-18-15,7-4-20 16,-7-2-12-16,14-5-9 15,5-7-3-15,14-7-2 16,-1-11-6-16,1-8-4 0,-7-4-1 16,-12-6-2-16,-15-1 2 15,-18 1 23-15,-1-1 40 16,-19 3 43-16,0 9 26 16,-6 7 18-16,-14 7 18 15,-5 11-6-15,-9 11-24 0,-5 7-28 16,13 7-22-1,7 5-15-15,6-1-22 0,19 1-27 16,14-1-57-16,12-10-87 16,7-1-147-16,14-11-173 15,12-3-258-15,1-8-167 16,5-3-54-16,-12-4 26 16,-1-7 116-16,-12 3 157 0</inkml:trace>
  <inkml:trace contextRef="#ctx0" brushRef="#br0" timeOffset="37033.9966">26220 7078 91 0,'-46'10'366'16,"7"-2"48"-16,13-1 40 0,13-3-19 15,20-1-107-15,25-6-64 16,40-4-37-16,45-12-24 16,65-6-14-16,66-16-10 15,58-10 9-15,46-4 3 16,33-11 10-16,6 0 1 16,-13 0-7-16,-26 8-18 0,-52 2-55 15,-47 8-65-15,-38 12-73 16,-52 7-66-16,-32 7-54 15,-47 5-50-15,-32 12-43 16,-45 5-28-16,-46 14-22 16,-40 8-33-16,-31 8-72 0,-34 7-80 15,-24 3-44-15,-28 4 7 16,-13-4 33-16,-6 4 57 16</inkml:trace>
  <inkml:trace contextRef="#ctx0" brushRef="#br0" timeOffset="37314.259">26845 7154 34 0,'-124'36'356'16,"20"-6"49"-16,26-4 38 15,26-7-3-15,26-5-97 16,39-11-81-16,46-3-55 16,64-17-43-16,73-12-22 0,78-24-2 15,84-9-1-15,59-14-2 16,6-2-3-16,-38 9 1 15,-52 10-14-15,-60 11-38 16,-45 9-41-16,-39 5-36 16,-32 9-40-16,-41 2-44 15,-11 6-41-15,-34-2-48 0,-12 9-87 16,-13-5-129-16,-20 3-118 16,-13 5-40-16,-7-4-1 15,-12 0 29-15,-7 4 79 16</inkml:trace>
  <inkml:trace contextRef="#ctx0" brushRef="#br0" timeOffset="38262.256">30449 5291 186 0,'-20'-12'268'16,"-5"-3"30"-16,5 5 26 15,0-9 24-15,1 4 0 16,-1 1-23-16,7-1-34 0,0 0-35 15,0 1-23-15,6 2-23 16,-6 1-27-16,13 8-31 16,0 0-9-16,0 9 18 15,7 9 24-15,6 10 19 16,0 12 21-16,0 11 23 16,6 0-8-16,7 3-43 0,-6 0-54 15,7-3-44-15,-9-4-43 16,2-4-72-16,-1-7-116 15,1-4-137-15,-6-3-186 16,-8-4-247-16,-6-7-122 16,-6-8-23-16,-8-7 59 0,-6-7 112 15,-5-4 168-15</inkml:trace>
  <inkml:trace contextRef="#ctx0" brushRef="#br0" timeOffset="38556.094">30149 5535 233 0,'6'4'435'16,"8"-4"54"-16,18-4 49 15,27-6-31-15,19-5-151 16,20-4-78-16,12 1-39 0,-5-1-36 16,-1 6-27-16,-13 1-4 15,-6 4 5-15,-20 12 15 16,-6 4 8-16,-13 7 6 15,-14-1-9-15,-13 8-32 16,1 0-38-16,-14 0-79 16,-6 0-111-16,0-1-130 0,-6-6-119 15,6-3-166-15,-13-5-209 16,6-7-77-16,-5-7 18 16,-2-5 75-16,8-10 92 15,-1-7 150-15</inkml:trace>
  <inkml:trace contextRef="#ctx0" brushRef="#br0" timeOffset="38692.0936">31081 5329 261 0,'-14'-36'458'16,"8"11"59"-16,-7-5 37 16,7 12-49-16,-1-1-203 15,7 5-143-15,13 6-134 16,0 1-147-16,13 7-181 16,13 0-133-16,7 0-56 0,13 0-12 15,0 0 31-15,12 0 84 16</inkml:trace>
  <inkml:trace contextRef="#ctx0" brushRef="#br0" timeOffset="39212.0723">31908 5139 7 0,'0'8'374'0,"-26"-1"71"16,-7 9 62-16,-12 1 42 16,-13 5-111-16,5 4-86 15,1-1-60-15,13 8-59 16,7 3-53-16,12-2-53 15,7-2-50-15,13-2-36 0,6-5-32 16,8-2-22-16,5-9-24 16,1-2-21-16,12-9-16 15,1-3-11-15,12-6-4 16,1-11-2-16,6 0 10 16,13-4 16-16,0-2 13 0,7 0 13 15,0 6 13-15,-1 5 14 16,-6 5 15-16,-6 7 12 15,-7 7 15-15,-13 5 23 16,-19-1 26-16,-7 4 27 16,-7-1 12-16,-12 1 10 0,-7-5 0 15,0-3-15-15,-6-3-31 16,-1 0-51-16,7-8-49 16,0-7-48-16,13-7-28 15,0-3-19-15,19-13-4 16,8 1 18-16,11-7 34 15,9 3 47-15,18 5 55 0,6 5 57 16,0 5 50-16,8 8 38 16,-8 14 28-16,-6 7 4 15,-6 8-24-15,-13 11-32 16,-13 6-37-16,-14 2-69 16,-26 7-127-16,-18-5-155 0,-21 8-255 15,-19-1-182-15,-20-2-97 16,-13 0-17-16,-19-5 70 15,-7-3 117-15</inkml:trace>
  <inkml:trace contextRef="#ctx0" brushRef="#br0" timeOffset="40963.9678">7128 2795 175 0,'-32'-4'321'15,"-1"4"47"-15,7 0-6 16,0 0-45-16,0-3-40 0,6 3-38 16,7 0-49-16,0 0-40 15,6-4-40-15,7 4-27 16,14 0-1-16,18 0 5 15,13-4 13-15,34 4 14 16,18-7 12-16,21 3 3 0,38-3-15 16,20-7-15-16,27-1-12 15,24-4-16-15,8-6-9 16,12 3-11-16,-5-4-15 16,-8 1-14-16,-12 2-11 15,-14 1-5-15,-5 5-9 16,-21-2-3-16,-13 1 0 15,-19-1 5-15,-20 5 1 0,-19 2-1 16,-13 2 5-16,-20 3 0 16,7-1 4-16,-14 0-4 15,8 4-2-15,-1 2-2 16,7-5-22-16,-1-1-36 0,0 4-54 16,1-7-67-16,7 4-95 15,-1 3-155-15,0-3-110 16,-12-1-34-16,6 5 15 15,-8-8 48-15,8-1 85 0</inkml:trace>
  <inkml:trace contextRef="#ctx0" brushRef="#br0" timeOffset="41412.1876">13690 2014 128 0,'-20'0'321'0,"-6"0"52"16,-13 8 41-16,-6-1-74 0,-2 0-56 15,-5 8-30-15,1 4-34 16,11 3-30-16,1 7-33 0,7 0-29 16,12 7-24-16,7 1-23 15,7-4-24-15,12-4-20 16,7-2-8-16,7-9-5 15,-1-7 2-15,20-4 0 16,0-7-7-16,7-7-21 0,-1-4-28 16,1-7-24-16,-7-5-17 15,-6-2-9-15,-13 0 8 0,-8-1 39 16,-5 4 57-16,-7 0 58 16,0 3 33-16,-7 7 19 15,7 6 27-15,7 6 7 16,6 6-14-16,7 6-24 15,5 7-15-15,8-2-10 0,13 6-19 16,-1-5-56-16,1 4-83 16,6-7-104-16,0-1-147 0,7-3-224 15,7-3-129-15,11-8-35 16,8-8 27-16,6-3 71 16,19-3 129-16</inkml:trace>
  <inkml:trace contextRef="#ctx0" brushRef="#br0" timeOffset="42186.6712">16459 1952 2 0,'6'0'314'0,"20"-3"56"15,7-1 43-15,13 1-12 16,19-5-90-16,13 1-61 0,14-5-45 16,11-2-51-16,15 3-35 15,12-8-25-15,14 5-16 16,6-5-14-16,12 2-4 15,14-6 3-15,7 2 5 0,5-1 2 16,8-4 5-16,6 4 4 16,6-4 2-16,7 1 2 0,-6-1-5 15,0 0-8-15,-1 1-15 16,-13 3-15-16,1-4-15 16,-7 4 2-16,6 0 1 15,-5-3-2-15,-8 2 2 0,1 1 2 16,-1 0 3-16,-13 4-9 15,1 0-6-15,-14 0 0 0,-6-1-7 16,-14 5-3-16,2-1 1 16,-15 3-2-16,1-2 0 0,0 3-4 15,-7-3 5-15,1 3 0 16,5 0-2-16,-5 0-1 0,-1-1-6 16,-7 2-2-16,1-1-2 0,1-1-1 15,-9 1-3-15,9 1 0 16,-15-2 1-16,7 2 1 0,1-1 0 15,-8 0 1-15,-6 3 1 0,-6-3 2 16,7 4 5-16,-1-4 2 16,6 4 1-16,-5-4 3 0,5-1 1 15,-6 6 0-15,1-5-3 0,-8 3 1 16,-5 2-1-16,-8 1-2 16,-6-2 2-16,0-1 1 0,-6 1-1 15,-6 3-3-15,-1-2-1 16,-7 1-13-16,1-2-20 0,-7 0-29 15,6 0-26-15,1-1-25 16,7 1-21-16,-2 3-3 0,-5-3 9 16,-1 0 13-16,1 3 18 0,-7 0 15 15,-6 1 8-15,-1-1-7 0,1 4-21 16,-7-4-44-16,-6 0-100 16,0 2-130-16,-8 2-65 0,-5-4-22 15,-14-4 10-15,-5 0 43 0</inkml:trace>
  <inkml:trace contextRef="#ctx0" brushRef="#br0" timeOffset="42569.1216">25392 703 294 0,'0'0'376'0,"7"4"51"0,-1-4-19 16,7 3-53-16,1 5-52 15,5-4-37-15,7 2-29 0,6 2-20 16,1 3-9-16,7 1-15 0,5-6-19 16,1 5-23-16,5-3-23 0,2 3-21 15,-1-4-26-15,0-3-16 16,7-1-17-16,-7 1-11 0,-6 0-12 16,-1-4-8-16,-5 0-3 0,-8 0-5 15,-7 0 5-15,-11 0 10 16,6 0 14-16,-14 0 10 0,0 0 6 15,-6 0 2-15,-12 0-4 0,-8 3-12 16,-6 1-15-16,-7 7-9 16,-19 0-5-16,-7 8-4 0,-6 2-20 15,-6 5-47-15,-8 0-74 0,2 6-89 16,-15-1-120-16,-6 5-203 16,-12 0-120-16,-14 5-24 15,-20-2 36-15,-26-3 68 0,-18 1 108 16</inkml:trace>
  <inkml:trace contextRef="#ctx0" brushRef="#br0" timeOffset="43742.0888">7532 2648 30 0,'-33'-14'261'0,"-5"-1"37"0,5-3 13 16,1 0 8-16,5 3-14 16,7-4-39-16,-6 5-43 15,0-1-41-15,13 1-31 16,-6 3-16-16,0 3-9 15,5-3-4-15,1 7-14 16,-7-4-12-16,-6 8-15 0,0 5-18 16,-6 7-23-16,-1 5-21 15,-6 5-5-15,0 7 1 16,-7 5 10-16,8 2 10 16,-15 1 15-16,2 3 19 0,-2-3 13 15,1-4 6-15,-7-1-1 16,7-5-6-16,7-6-7 15,12-3-12-15,1-7-13 16,5 1-21-16,8-9-16 0,19-3-15 16,0-3-12-16,19-1-5 15,14 0-9-15,12 0-1 16,14 8 3-16,13 0 18 16,6 7 13-16,13 4 6 15,0 3-9-15,0 1-37 0,8-2-56 16,-8-3-98-16,-7 5-156 15,-5 0-179-15,-14-4-77 16,-13 3-9-16,-7-4 34 16,-5 1 72-16</inkml:trace>
  <inkml:trace contextRef="#ctx0" brushRef="#br0" timeOffset="47298.5303">5720 7605 65 0,'14'-26'429'15,"-8"4"66"-15,-6 1 64 16,-13-1 70-16,0 0-130 16,-13 3-88-16,0 1-48 15,-7 7-37-15,-6 3-43 0,-13 4-50 16,0 8-42-16,-6 12-39 15,-7 5-32-15,12 9-15 16,1 6-17-16,19 7-13 16,7 3-19-16,20 0-16 0,6-5-8 15,6-4-10-15,8-8-8 16,4-3-6-16,2-5 0 16,-7-6-1-16,1-4-2 15,4-4 0-15,9-10-1 16,-7-5-6-16,6-6-11 15,0-8-15-15,0-7-19 0,-7-1-9 16,1-7-5-16,-7 5 1 16,0-1 6-16,0 4 11 15,0-1 19-15,-6 8 8 0,5 0 4 16,2 11 4-16,-1 0 16 16,13 11 20-16,0 8 20 15,6 2 16-15,-5 9 13 16,5 3 8-16,-6 4-8 0,7-1-13 15,-7-3-17-15,-1 4-28 16,-5-4-47-16,0-4-78 16,-1 1-95-16,-5-1-102 15,-2-7-112-15,-5 3-150 0,0-7-149 16,-1 5-32-16,0-9 39 16,-6-3 73-16,20-3 92 15</inkml:trace>
  <inkml:trace contextRef="#ctx0" brushRef="#br0" timeOffset="47489.5793">6535 7693 355 0,'40'7'450'0,"-22"1"41"0,-4 6 28 16,-8 4-117-16,-6 5-150 15,7-1-89-15,-7 0-79 16,0-5-98-16,6 2-163 15,-6-1-179-15,0-3-96 0,-6-8-51 16,-7-3-5-16,6-4 45 16</inkml:trace>
  <inkml:trace contextRef="#ctx0" brushRef="#br0" timeOffset="47954.6145">7056 7693 66 0,'20'15'345'0,"0"-8"67"16,6-4 55-16,-1-3-17 16,9-3-100-16,4-12-54 15,-5-3-47-15,12-7-45 0,-12-8-30 16,0-4-13-16,-8-7-10 15,-11 0-8-15,-14-3 0 16,-6-2-12-16,-21 3-11 16,-5-3-22-16,-8 6-7 15,8 2 0-15,-7 7-6 16,12 5-7-16,1 4-10 0,7 10-14 16,6 9-17-16,6 8-21 15,7 10-9-15,7 11 4 16,19 2 15-16,0 11 16 15,13 8 12-15,-6 1 5 16,13 5-1-16,-8-2-7 0,9-1-15 16,-15-2-28-1,7-5-46-15,-7-7-71 0,-5-4-76 16,-1-7-69-16,-7-7-91 16,1-8-142-16,6-7-145 15,-6-10-32-15,-1-10 23 16,0-12 36-16,-6-12 78 15</inkml:trace>
  <inkml:trace contextRef="#ctx0" brushRef="#br0" timeOffset="48420.6855">7799 7025 265 0,'0'-14'408'0,"13"3"61"15,-6 11 55-15,12 11-63 0,1 9-96 16,6 5-44-16,0 7-35 15,7 9-38-15,-7 3-40 16,-1 0-46-16,8 4-48 16,-7-9-32-16,-6 2-25 15,0-8-24-15,-8-8-15 0,1-3-2 16,1-3-3-16,-8-8-18 16,0-5-32-16,-6-1-31 15,6-10-38-15,-6 2-44 16,8-8-30-16,-8-4-2 15,12 1 19-15,2-1 29 16,11 1 34-16,1-1 42 0,21 1 30 16,-2 3 26-16,7 7 30 15,7-1 24-15,-7 5 29 16,0 9 26-16,-13 2 23 16,-6 3 21-16,-14 1 16 15,-6-1 15-15,-19 5 7 16,-14 0-14-16,-12-2-16 0,-21 3-27 15,-18 1-34-15,-1-3-42 16,-12-3-64-16,5-1-82 16,8-3-97-16,6-3-112 15,19-5-165-15,19-3-172 16,21-7-63-16,19-4 17 16,20-11 60-16,12 1 94 0</inkml:trace>
  <inkml:trace contextRef="#ctx0" brushRef="#br0" timeOffset="48621.7429">8894 7338 397 0,'45'0'458'15,"-5"2"58"-15,-1 10 56 16,-13-1-104-16,0 8-136 16,-7 2-73-16,1 5-47 15,-8 3-69-15,2 1-93 16,-8-4-103-16,1 3-142 15,-7-4-208-15,-7-6-131 16,1-1-52-16,-8-10 2 0,14-8 41 16,0-8 103-16</inkml:trace>
  <inkml:trace contextRef="#ctx0" brushRef="#br0" timeOffset="49470.7698">9578 7121 395 0,'7'-14'446'0,"-1"3"25"15,-6 3 15-15,6 5-136 0,8 3-146 16,-8 3-78 0,7 9-31-16,0-2-12 0,0 9-7 15,1-2-5-15,-2 6-9 16,-5-2-6-16,-1 2-7 15,1 0-5-15,-7-2-5 16,0-3-3-16,0 1-6 0,0-9 0 16,0 6 6-16,0-9 18 15,-7 0 7-15,1-3 5 16,6-4-1-16,-13 0-9 16,7-7-18-16,-8-1-28 15,8-4-16-15,-8-2-12 16,2-1-4-16,5-2-6 15,1-6 0-15,6 1-1 0,6 1 1 16,1-1 3-16,5-1 3 16,2 5 2-16,-2 3 4 15,8 4 4-15,0 1 1 16,-1 6 4-16,7 4 6 16,1 4 10-16,5 3 14 15,-6 7 19-15,7 5 25 0,-1 2 23 16,1 1 18-16,-7 8 9 15,0-5 0-15,0 4-7 16,1-6-17-16,-9 2-20 16,2-9-21-16,-7 2-10 15,-7-7-5-15,8-8-7 0,-8 1-5 16,-6-8-6-16,0-2-13 16,0-11-19-16,0 0-18 15,0-2-6-15,6-3-8 16,-6 5 4-16,8-6 9 15,4 9 10-15,1-1 8 16,13 4 4-16,0 4 8 0,13 2 2 16,-5 5 6-16,11 0 17 15,-6 9 8-15,0-6 6 16,-6 5 4-16,-1-1-5 16,-13 0 0-16,1-3-10 15,-7-4-5-15,0 0-7 0,-13-8-6 16,7-2 1-1,-1-10 0-15,-6 3 11 0,6 2 8 16,2 1 7-16,-2 6 8 16,7 1 1-16,0 7-1 15,13 7-14-15,-7 1-23 16,1 2-59-16,0 5-94 0,-1-3-95 16,-5 2-98-16,-2-3-117 15,-5 0-127-15,-14-8-68 16,1 1 24-16,-14-8 58 15,1-6 77-15,-1-5 105 16</inkml:trace>
  <inkml:trace contextRef="#ctx0" brushRef="#br0" timeOffset="49590.2097">10601 7121 90 0,'-13'-33'337'0,"0"4"79"15,0 1 44-15,7-7-16 16,-2 10-106-16,8 0-130 16,0 3-132-16,14 7-139 15,-1 1-152-15,6 2-138 16,14 4-76-16,0 6-22 15,13-2 20-15,5 0 68 0</inkml:trace>
  <inkml:trace contextRef="#ctx0" brushRef="#br0" timeOffset="49976.1928">11233 6836 274 0,'26'3'443'0,"-13"1"64"16,-13 7 66-16,-13 4-39 15,-7 6-76-15,-18 9-52 16,-1 3-40-16,-1 8-42 15,1-2-52-15,13 6-65 16,13-8-71-16,7 0-62 16,12-6-45-16,13-8-32 0,7-9-32 15,21-10-24-15,5-11-17 16,6-11-9-16,-6-12-5 16,-6-3-2-16,-7-7 14 15,-19-8 13-15,-20 0 21 16,-20 1 39-16,-13 3 55 15,1 4 69-15,-1 7 53 16,-6 3 33-16,6 12 17 0,8 4-4 16,-1 10-20-16,12 11-34 15,8 7-38-15,18 12-21 16,8 7-14-16,13 4-33 16,6 7-78-16,0 4-117 0,7-2-144 15,-7 3-151-15,-6-6-226 16,-8 1-166-16,-5 1-44 15,0-13 43-15,-8-3 105 16,-5-6 129-16</inkml:trace>
  <inkml:trace contextRef="#ctx0" brushRef="#br0" timeOffset="51049.9282">4965 8470 300 0,'-26'-5'390'0,"6"5"57"16,-6-7-20-16,7 5-47 0,-1 2-65 15,0-5-57-15,7 2-45 16,7 3-39-16,-7-4-31 15,6 4-32-15,7 0-29 16,13-4-20-16,7 4-9 16,26-4-3-16,25 1 1 0,27-4 5 15,32-8 7-15,27 0-2 16,38-7-9-16,26-7-14 16,27-4-14-16,19 0-9 15,-6-3-11-15,7-1-5 16,-2 1-1-16,-5 2 1 15,0-2 5-15,-7 6-1 0,-13 1 2 16,-14 3-2-16,2 1-3 16,-20-1-1-16,-1 7-5 15,-13-2 2-15,1 3-1 16,-7-5 9-16,-6 1 17 0,-7 0 7 16,-20 4 13-16,-12-4 10 15,-14 4 9-15,-13 3-4 16,-7-2-15-16,-5 1-4 15,-1 1-10-15,-7 5-6 16,2-5-7-16,-2 4 10 0,7-4 20 16,7 1 17-16,7-1 12 15,-1-3 6-15,-1 3 2 16,2-3-14-16,-7 3-20 16,-7 0-22-16,-13 4-14 15,-6 1-9-15,-13-2-5 16,-7 5 0-16,-6 0-1 15,-14 0 0-15,-6 3 0 0,-6 4 1 16,-14-4 2-16,1 1 1 16,-1-1 8-16,-5 4 16 15,-2-4 24-15,-4 4 25 16,-2 0 24-16,-6-3 18 16,6 3 8-16,-6 0 0 0,7 0-11 15,-7 0-14-15,0 0-13 16,0 0-11-16,0 0-11 15,0 0-6-15,0-3-11 16,0 3-12-16,0 0-33 16,-7 0-64-16,-5-5-129 15,-2 2-180-15,-6 3-282 0,1-9-190 16,-1 6-79-16,1-3 3 16,0-5 94-16,-1-1 158 15</inkml:trace>
  <inkml:trace contextRef="#ctx0" brushRef="#br0" timeOffset="52030.152">15443 6722 26 0,'-40'-11'378'15,"-5"4"48"-15,-8 3 46 16,-5 8 43-16,-7 3-137 16,6 11-69-16,0 5-28 15,14 6-14-15,13 4-21 0,18 7-32 16,20-4-37 0,21 1-46-16,12 0-40 0,13-12-29 15,6-6-15-15,7-12-11 16,-6-7-5-16,0-7-4 15,-7-7 1-15,-13-9-6 16,-13 1-6-16,-6-3-4 0,-14-4-2 16,-12 3 16-16,0 3 30 15,-8 2 36-15,8 2 17 16,0 8 10-16,-8 4 5 16,14 4-5-16,0 9-26 15,14 2-26-15,-2 7-15 16,8 3-8-16,6-4-3 15,7 9-20-15,-1-5-53 0,1 1-100 16,-1-1-130-16,7-4-177 16,1-3-241-16,-1 0-116 15,6-7-23-15,-5-4 55 16,-1-4 108-16,-1-7 162 16</inkml:trace>
  <inkml:trace contextRef="#ctx0" brushRef="#br0" timeOffset="52196.1909">16276 6861 125 0,'53'-3'463'0,"-1"6"86"16,-7 5 77-16,-12 2 61 16,-1 9-187-16,-12 3-118 15,0 0-93-15,-14 3-114 0,1 2-167 16,-7 2-256-16,-7-7-242 16,1 0-131-16,-1-11-69 15,7-8 0-15,0-6 75 16,13-8 184-16</inkml:trace>
  <inkml:trace contextRef="#ctx0" brushRef="#br0" timeOffset="53222.1103">16987 6510 349 0,'-7'-15'496'0,"1"1"80"16,-1 3 60-16,7 3-88 15,0 0-141-15,7 13-74 16,-1 2-58-16,14 11-54 15,6 8-42-15,0 3-24 16,7 4-25-16,-1-1-38 16,1-2-30-16,-7 3-21 15,-7-7-13-15,1-4-7 0,-14-4 3 16,1-3 1-16,-7-4 1 16,-7-8-3-16,-6-3-15 15,-7-8-22-15,2-1-46 16,-2-11-51-16,7-5-51 15,-7-8-38-15,14 0-17 0,12-4 8 16,0-2 31-16,8 5 43 16,5 5 45-16,1 8 53 15,-1 6 48-15,7 7 45 16,0 8 43-16,7 3 39 0,-1 13 38 16,1-2 13-1,13 8-8-15,-7 0-19 0,-1 4-28 16,2-5-27-16,-7 1-32 15,-1 1-17-15,-6-5-12 16,-7-3-10-16,-5-1-4 16,-8-6-1-16,7-1-4 0,-13-4-8 15,0-3-1-15,-13-6-2 16,7-3-5-16,-14-5-11 16,1-4-5-16,-1-4-14 15,0 1 3-15,8-6-3 16,5 5 3-16,0 0 3 15,1 8 2-15,12-1 10 0,1 4-4 16,6 3 2-16,7 8 4 16,6 5 6-16,-1 5 3 15,8 5 6-15,-7 3 0 16,7 4 2-16,-7-3-4 16,0-1-4-16,-6 1-9 15,-1-5-13-15,-6-3-24 16,6-7-41-16,-11-4-42 0,-2-7-35 15,6-8-11-15,-4-4-3 16,4 4 19-16,-5-2 37 16,6 2 49-16,0 4 49 15,1 7 34-15,4 4 19 16,9 4 8-16,-1 7 0 0,6-5-47 16,-5 10-84-16,5-6-105 15,1-2-142-15,-7-1-152 16,0-2-122-16,0-3-26 0,-7-4 34 15,7-6 71-15,0-4 125 16</inkml:trace>
  <inkml:trace contextRef="#ctx0" brushRef="#br0" timeOffset="53626.4255">18362 6528 39 0,'52'-18'285'15,"0"-1"97"-15,6-6 82 16,-5-1 18-16,5 0-19 16,-19 1-29-16,-6-1-28 15,-20 1-29-15,-13 6-37 0,-26 7-34 16,-13 6-38-16,-13 9-43 15,-13 9-41-15,6 10-41 16,0 3-28-16,7 8-23 16,19 4-27-16,7-4-30 15,20-4-28-15,6 0-28 0,13-10-26 16,6-13-39-16,14-1-37 16,13-16-30-16,-7-8-25 15,0-10-11-15,0-4 2 16,-13-7 26-16,-19-8 27 15,-14 4 49-15,-6-4 72 16,-19 5 91-16,-1 2 81 0,1 9 52 16,12 2 30-16,0 15 21 15,20 5 9-15,7 12-32 16,18 10-38-16,15 6-30 16,12 8-13-16,6 3-28 15,1 5-45-15,0 2-62 16,-7-3-115-16,-13-4-177 15,-7 4-211-15,-24-7-287 0,-16-4-148 16,-18-5-50-16,-13-5 49 16,-19-12 139-16,-14-3 190 15</inkml:trace>
  <inkml:trace contextRef="#ctx0" brushRef="#br0" timeOffset="53771.9174">17906 6209 352 0,'-47'-23'500'0,"15"9"37"15,-1-1 10-15,21 5-100 16,12-1-282-16,12 7-292 16,8 0-212-16,19 4-113 0,7 0-51 15,13 0-5-15,6 4 54 16</inkml:trace>
  <inkml:trace contextRef="#ctx0" brushRef="#br0" timeOffset="54179.9382">19209 6228 162 0,'26'14'534'15,"-1"-3"81"-15,1 0 61 16,-6-4 48-16,7 0-178 16,18-3-175-16,7-4-110 0,13 0-88 15,14 0-98-15,-8-7-95 16,1 3-87-16,-14-3-84 15,-12-4-84-15,-13 0-82 16,-21-3-62-16,-12-5-17 16,-12 5 56-16,-15-1 123 15,1 4 137-15,0-1 150 0,-6 5 152 16,6 4 120-16,0 6 62 16,6 4 18-16,0 8 11 15,8 4 3-15,12 7-4 16,0 3-25-16,6 3-49 15,8 2-71-15,5 3-69 16,0-4-68-16,1-1-91 0,-7-6-120 16,0 0-116-16,0-11-122 15,0-8-174-15,7-7-196 16,-8-12-78-16,2-5 25 16,-2-14 60-16,-5-8 98 15,0-9 155-15</inkml:trace>
  <inkml:trace contextRef="#ctx0" brushRef="#br0" timeOffset="54358.6143">19874 6063 395 0,'6'-22'517'0,"0"7"90"16,1 15 97-16,0 4-9 15,-1 7-163-15,7 7-88 16,7 7-60-16,-1 4-73 0,0 5-91 16,1-1-108-1,-1 4-140-15,1-5-166 0,-7-3-215 16,0 0-248-16,0-2-128 15,1-6-42-15,4-2 46 16,9-8 109-16,5-4 186 16</inkml:trace>
  <inkml:trace contextRef="#ctx0" brushRef="#br0" timeOffset="54759.745">21059 6290 84 0,'33'0'430'0,"-14"0"60"15,-6 3 51-15,0-3 33 16,1 0-173-16,-8 0-119 16,0 0-59-16,1 0-37 15,-7 0-30-15,7 0-9 0,-7 4 2 16,0-4 0-1,0 0-8-15,0 4-9 0,0-4-8 16,-7 3-14-16,7-3-17 16,0 0-9-16,0 0-8 15,0 0-8-15,0 0-9 16,-7 3-14-16,1-3-12 0,0 9-14 16,-8-1-9-16,-5 2-3 15,-7 11-4-15,6 2-5 16,-6 7-31-16,0-1-65 15,0 0-92-15,0 0-151 16,0-4-255-16,0-2-127 0,-7-5-44 16,13 0 28-1,2-10 71-15,4-5 140 0</inkml:trace>
  <inkml:trace contextRef="#ctx0" brushRef="#br0" timeOffset="55504.5743">21672 6019 153 0,'6'0'361'15,"0"3"61"-15,2 1 48 16,-2 4-71-16,0-6-55 15,-6 3-40-15,7-5-33 16,-1 0-22-16,14 0-10 16,-8-7-14-16,8-1-13 0,-6-3-12 15,-1 0-13-15,-7-7-21 16,-12-1-20-16,-1 1-17 16,-13-4-20-16,0 0-15 15,-5-4-11-15,-7 4-8 16,-2-3-11-16,2 3-5 15,-1 0 1-15,1 4-1 16,13 0-1-16,-7 2 4 0,12 6-3 16,1 3-8-16,0-1-11 15,6 8-4-15,7 8 0 16,7 2 0-16,13 13 8 16,0 2 8-16,6 4 5 0,-1 7-1 15,15 1-6-15,-1 4-7 16,7 0-13-16,-1-2-5 15,-6 2-6-15,-7-5-12 16,2-2-17-16,-9-9-17 16,-5-4-16-16,0-6-25 15,6-11-27-15,-7-4-24 0,7-15-20 16,0-3-26-16,-6-12-37 16,-7-1-26-16,-7-10-17 15,0 0 8-15,-12-3 50 16,0 8 72-16,-7 2 79 15,6 5 65-15,-6 12 51 16,7 2 43-16,-1 11 14 0,0 8-2 16,7 11-8-16,7 2-3 15,6 9 4-15,0 0-18 16,7 3-25-16,6 0-30 16,-7 1-41-16,7-8-61 15,-6 0-80-15,6-4-86 0,-7-7-92 16,1-7-103-16,6-4-112 15,-6-7-106-15,-1-8-42 16,-5-11 20-16,-2-7 56 16,-12-4 88-16,6-6 120 15</inkml:trace>
  <inkml:trace contextRef="#ctx0" brushRef="#br0" timeOffset="55880.0111">22278 5744 76 0,'0'-33'409'0,"0"7"64"0,0 8 56 15,6 7 77-15,8 4-103 16,5 10-82-16,1 8-45 15,12 8-16-15,1 10-22 16,-1 4-58-16,1 4-62 0,-14 7-62 16,0 0-49-16,-5 0-36 15,-1-4-26-15,0-3-14 16,-13-8-9-16,6-3-4 16,1-12-37-16,-7-3-48 15,6-7-66-15,-6-15-64 16,14-4-55-16,5-11-36 15,13-3 15-15,14-3 41 0,7-2 74 16,5 5 87-16,1 7 99 16,0 11 85-16,6 7 74 15,-7 8 52-15,-12 10 38 16,-8 5 21-16,-5 3-4 16,-20 0-22-16,-6 3-42 15,-27 1-40-15,-13 0-55 0,-25 0-88 16,-14-1-128-16,-13-3-170 15,-12-1-175-15,-7-2-248 16,-13-4-165-16,-1-5-53 16,-5 5 37-16,-1-7 115 15,6-2 145-15</inkml:trace>
  <inkml:trace contextRef="#ctx0" brushRef="#br0" timeOffset="56974.5805">15175 7432 3 0,'-46'9'279'0,"1"-6"42"16,6 5 36-16,-7-2-43 15,7-3-56-15,7 2-29 16,-8-1-22-16,15-4-15 16,-1 3-5-16,-1 2-6 15,8-5-12-15,6 0-20 16,-1 0-24-16,8 3-16 15,20-3-9-15,11 0-5 0,27 0-6 16,27 0 7-16,18-8 14 16,33 1 11-16,34-4 1 15,31-8-1-15,34-2 13 16,44-8 7-16,40-5 15 16,25-7-2-16,15 2-5 0,4-2-13 15,15 0-28-15,-13 3-23 16,-8-4-32-16,-18 6-26 15,-21 2-14-15,-12 2-11 16,-26 3-9-16,-7 3-7 16,-13-3-5-16,-6 3 0 0,-7 1 0 15,-7-2 6-15,1 2 5 16,-7-5 5-16,0 5 7 16,-13-1-2-16,-13 4 2 15,-13 0-5-15,-13 1 1 16,-13-1 1-16,-7 3-2 15,0 1 1-15,-12-1-3 16,-7-3 2-16,-7 5 1 0,-12 2-1 16,-8-4 1-16,-12 8-2 15,-7-3 0-15,-13 3-3 16,1-3 1-16,-8 2 2 16,-6 1 1-16,-6 0 1 0,6-1-1 15,-13 2 1-15,-6 3 3 16,-1-5 0-16,-12 5 4 15,-1 0 1-15,-12 4 1 16,0-1 1-16,-1 0-2 16,-5 0-1-16,-2 1-3 15,2 3-1-15,-1-4 1 16,-1 4 1-16,-5-3-1 16,6 3-1-16,-7-5 5 0,1 5 6 15,0 0 8-15,-7 0 3 16,0-2 7-16,6 2-2 15,-6 0-2-15,0 0-6 16,0 0-8-16,0 0-8 0,0 0-10 16,0 0-12-16,0 0-18 15,0 0-26-15,-6 0-38 16,-8 0-53-16,-5 2-76 16,0-2-77-16,-8 0-84 15,7 0-112-15,-5 5-123 16,5-5-53-16,-6 3 21 15,0 1 58-15,0-1 84 0,1-3 127 16</inkml:trace>
  <inkml:trace contextRef="#ctx0" brushRef="#br0" timeOffset="59354.1543">7994 8216 180 0,'8'-6'361'15,"-2"-2"38"-15,-6 8 46 16,-6 8-57-16,-2 3-87 16,-11 11-49-16,-7 7-8 15,-6 11 3-15,-7 4 0 0,-7 7 9 16,1 7 9-16,-8 8 4 15,1 4-13-15,-1 7-26 16,2 1-39-16,-1-2-50 16,-7-2-51-16,6-4-37 15,8-5-30-15,6-3-25 0,-7-7-41 16,8-3-55 0,-2-5-65-16,1-2-73 0,6-8-87 15,14-6-114-15,-7-4-122 16,13-10-79-16,0-5-8 15,6-9 36-15,1-9 70 16,6-10 115-16</inkml:trace>
  <inkml:trace contextRef="#ctx0" brushRef="#br0" timeOffset="60054.4869">8158 8315 61 0,'0'-3'358'0,"0"3"53"16,0-4 33-16,0 4-47 16,0 0-91-16,6-2-92 15,0 2-70-15,1 0-49 16,0 0-25-16,12 0-12 15,1 2 3-15,6 2 5 0,13 4 14 16,7 3 19-16,-1 3 13 16,20 5 17-16,0 2 14 15,7 5 14-15,12-1 8 16,1 9 0-16,6-2 0 16,7 2-1-16,7-1-10 15,-1 4-9-15,0 3-13 0,14 0-14 16,-8-4-17-16,1 5-19 15,-7-1-22-15,-6 0-19 16,0 1-13-16,-13-8-11 16,-8-1-7-16,-12-3-5 15,-6-2 3-15,-13-8 2 0,-7-2 2 16,-6-2 4-16,-7-4 1 16,-14 0 4-16,2-4 3 15,-1 0-1-15,-7-2 2 16,-6-3-8-16,-6 2 3 15,-7 4-6-15,7-8-6 16,-8 3-22-16,8-3-39 0,-7 4-61 16,0-4-92-16,0 0-103 15,-7-4-144-15,0 4-212 16,1-3-87-16,-7 3 0 16,0-8 55-16,-7 4 84 15,1-3 139-15</inkml:trace>
  <inkml:trace contextRef="#ctx0" brushRef="#br0" timeOffset="64560.1484">9988 7631 263 0,'-6'4'323'16,"0"-4"32"-16,-1 3-34 0,0-3-54 15,7 0-54-15,0 0-45 16,-6 4-38-16,6-4-31 15,-6 0-13-15,6 3-4 16,0-3-3-16,0 0 4 0,-7 0 0 16,0 0-4-1,7 4-8-15,-6-4-3 0,6 0-5 16,0 0-8-16,0 0-5 16,13-4-3-16,13 4-2 15,13-7-5-15,33 0-9 16,19-8 4-16,20 1 5 15,13-9 5-15,12 1 7 0,8 1 7 16,-7-5 9-16,-1 0-3 16,-12 3-4-16,-6 3-6 15,-21 1-14-15,-18 4-11 16,-14 1-8-16,-13 7-16 16,-19-1-11-16,-15 8-11 15,-24 0-20-15,-26 11-23 16,-21 3-30-16,-12 1-36 0,-26 3-42 15,-13 4-51-15,-13 4-46 16,-13 0-20-16,-14 3 9 16,1-3 27-16,-1 3 45 15,14 1 57-15,6-1 75 0,13-4 71 16,13 0 56-16,21-2 37 16,5-4 20-16,20-1 12 15,19-7 8-15,20-4-5 16,19-3-12-16,34-8-12 15,25-3-6-15,26-9 2 16,19-2-6-16,28-7-19 0,-2-4-16 16,1 3-17-16,-6-3-28 15,-14 0-45-15,-20 6-61 16,-18 1-119-16,-20 1-153 16,-20 2-89-16,-20 1-29 15,-26 0 4-15,-18 3 35 16</inkml:trace>
  <inkml:trace contextRef="#ctx0" brushRef="#br0" timeOffset="65312.8772">9774 6396 147 0,'6'-11'357'0,"-6"0"53"16,0 0 33-16,-6 1-59 0,6-2-83 15,-7 5-64-15,7-1-42 16,0 1-40-16,0 4-29 15,-6 3-22-15,6 0-4 16,-7 8 11-16,7 2 18 16,0 11 22-16,7 2 20 0,-1 7 12 15,1 2-5-15,5-2-20 16,8 3-36-16,0-4-29 16,6-3-28-16,-7-1-22 15,7-6-19-15,-6-5-10 16,-1-3-2-16,7-7-6 15,0-1-7-15,-6-10-17 16,7 0-15-16,-9-9-17 0,-4-1-14 16,-8-2-7-16,-6 0-1 15,0-2 10-15,-6 6 13 16,-1 1 12-16,7 3 8 16,0-1 8-16,0 10 4 0,0 2 5 15,0 7 4-15,7 3 9 16,-1 2 8-16,7 5 4 15,-7 2 1-15,14 0 0 16,-6-5-2-16,-2 1-19 16,1 0-33-16,-6-5-47 15,6 5-55-15,1-8-59 0,-8 0-76 16,6 1-99-16,-5-4-115 16,6-4-50-16,6-8 5 15,-5-3 31-15,-2-11 60 16</inkml:trace>
  <inkml:trace contextRef="#ctx0" brushRef="#br0" timeOffset="65908.8183">10315 6176 25 0,'-7'-15'380'15,"7"8"45"-15,-7 0 34 0,1 7 8 16,-1 0-112-16,1 7-108 15,6 8-54-15,0 2-22 16,6 10-10-16,7 2-11 16,-6 4-6-16,6 4-9 15,-1 0-12-15,-4-4-16 0,4 3-16 16,1-3-21-16,-6-3-23 16,0-5-11-16,-1 1-13 15,0-9-9-15,1 2-8 16,-7-8-1-16,7 0-2 15,-7-4-1-15,6 0-3 16,-6-2-6-16,0-5-4 16,6-5-15-16,-6-2-17 0,7 0-18 15,0-8-13-15,6-2-15 16,-1-6-16-16,2 1-4 16,12-3 6-16,-7-1 10 15,7 1 11-15,7 2 21 0,-1 5 29 16,-6 0 30-16,1 7 32 15,5 4 28-15,-12 2 28 16,6 10 19-16,-7 2 7 16,1 0 5-16,0 8-7 15,-8-5-5-15,-5 5-5 16,-7-1-2-16,-7 3 10 16,-5-3 2-16,-14-3-2 15,-1 3-5-15,-11 1-13 0,-8-4-22 16,-7-1-22-16,2 2-15 15,-8-5-11-15,13 0-18 16,1-4-49-16,12 2-88 16,7-10-131-16,20 2-232 15,-2-8-161-15,8 0-78 0,-6 0 0 16,0 1 64-16,-7-2 118 16</inkml:trace>
  <inkml:trace contextRef="#ctx0" brushRef="#br0" timeOffset="69074.0909">2697 10712 22 0,'13'-8'340'0,"-13"-3"73"15,0 0 63-15,6-3-4 16,1-1-51-16,0-3-40 15,-7 3-32-15,0 1-22 16,0-5-19-16,-14 8-26 16,2 0-23-16,-15 0-41 15,-5 8-40-15,-21 3-46 16,-5 7-36-16,-7 11-30 0,0 0-21 16,0 12-10-16,6 3-7 15,7 3-1-15,6 1-5 16,20 3-5-16,14-3-3 15,4-1-4-15,16-2-2 16,-2-9-9-16,13-3-7 16,1-7-10-16,19-8-13 15,0-7-12-15,6-3-9 16,2-9-3-16,-2-2-3 16,-6-4 2-16,-6-4 11 15,-8-4 15-15,-5 0 9 16,0 1 8-16,-7 3 9 15,0-4 7-15,-6 4-3 16,-1 4-1-16,-6-1 3 16,6 5 3-16,-6-1 4 15,0 8 8-15,0 0 10 16,0 0 5-16,0-1 3 16,6 4-1-16,-6 1-4 15,0-1-7-15,0 4-2 16,0 0-1-16,0 0-2 15,0 0 0-15,0 0 1 0,0 0-1 16,0 0-1-16,0 0-6 16,0 0-5-16,0 0-4 15,0 0-2-15,0 0-1 16,0 0-2-16,0 0 0 16,0 0 0-16,0 0 1 15,0 0 1-15,0 0 0 16,0 0 1-16,0 0 0 15,0 0 4-15,0-4 1 16,0 4 0-16,0 0 3 16,0 0 6-16,0 0 5 15,0 0-3-15,0 0 0 16,0 4-3-16,8 0-3 16,-8 3-3-16,12 8 4 15,1-1 10-15,7 4 8 16,-7 4 8-16,6 1 1 15,8-6 1-15,-1 9-9 16,0-7-9-16,6-1-7 0,1 0-10 16,-1-4-27-16,1-2-48 15,-7-5-91-15,0-3-139 16,-7-4-224-16,8-8-194 16,5-3-82-16,14-10-13 15,-1-5 60-15,1 0 121 16,-1-3 216-16</inkml:trace>
  <inkml:trace contextRef="#ctx0" brushRef="#br0" timeOffset="69606.8425">3356 10829 215 0,'-14'-4'415'0,"1"1"62"16,6-1 50-16,1 4-71 16,6 0-113-16,0 0-71 15,0 7-47-15,-6 4-40 16,6 7-36-16,-13 5-26 0,-7 6-18 16,-6-4-42-1,-7 8-77-15,-5-3-95 16,-9-1-173-16,9-4-193 15,5-2-101-15,7-9-39 16,13-6 19-16,6-12 62 0</inkml:trace>
  <inkml:trace contextRef="#ctx0" brushRef="#br0" timeOffset="70186.3212">3681 10723 209 0,'6'4'387'16,"-6"-1"41"-16,7 0 43 15,6-3-62-15,1-3-123 16,11-4-72-16,1-8-28 0,14-4-24 16,-15-6-19-16,7 0-16 15,-5-5-6-15,-7-3-1 16,-14 0-8-16,-6 0-2 15,-6-3-10-15,-7 2-5 16,-7 5-1-16,-6 0-6 0,6 7-1 16,1 0-6-16,-1 8-7 15,0-1-12-15,8 3-18 16,5 5-14-16,-6 4-11 16,13 10-5-16,0 0-1 15,13 11 6-15,0 5 4 16,7 7 5-16,0-1 1 0,5 7-3 15,1-3-4-15,7 4-7 16,-7-1-23-16,6-3-37 16,-12 0-59-16,7-3-75 15,-15-5-94-15,8-3-143 16,-1-4-153-16,-5-7-78 16,-2-8 0-16,8-6 41 0,-7-8 76 15,0-7 133-15</inkml:trace>
  <inkml:trace contextRef="#ctx0" brushRef="#br0" timeOffset="70710.4317">4228 10232 158 0,'0'-18'389'16,"6"7"44"-16,2 6 53 15,-2 5-19-15,7 8-117 16,0 10-68-16,6 4-22 15,7 8-13-15,0 3-34 16,7 7-33-16,-7 0-39 0,7-3-31 16,-13 4-31-16,6-5-28 15,-14-3-17-15,2-4-12 16,-1-7-9-16,-7-3-2 16,0-1-4-16,-6-7-3 15,0-7-19-15,-6 0-30 0,0-8-32 16,-1-4-37-16,1-11-26 15,6 1-16-15,6-4 7 16,1 1 22-16,13-1 28 16,-2 3 36-16,9 4 20 15,5 1 15-15,7 3 13 16,1 8 16-16,-1 3 17 0,-1 3 17 16,2 3 19-16,-1 11 20 15,-6-3 21-15,-7 8 18 16,-14-4 21-16,2 0 15 15,-21 4 4-15,-12-3-3 16,-14 3-14-16,-7-5-25 16,-5 2-31-16,-7-4-31 15,0-5-35-15,0 2-59 0,0-9-65 16,7 1-68-16,5-8-84 16,7 1-137-16,21-5-150 15,5-3-61-15,14 1 1 16,-1-2 34-16,14-3 67 15,6 5 125-15</inkml:trace>
  <inkml:trace contextRef="#ctx0" brushRef="#br0" timeOffset="71014.5709">5199 10624 286 0,'6'0'435'15,"2"0"63"-15,-8 0 29 16,0 4-49-16,0 3-80 16,0 1-51-16,0 6-43 15,0 1-41-15,-8 2-39 0,8 2-53 16,-6 3-58-16,6 0-90 15,-6 0-102-15,6 0-112 16,-7 0-198-16,1-1-179 16,-1-6-90-16,-6 4-13 15,-7-7 42-15,8-6 76 0</inkml:trace>
  <inkml:trace contextRef="#ctx0" brushRef="#br0" timeOffset="72839.8127">5831 10246 19 0,'14'-7'353'0,"-8"0"61"16,0-1 44-1,1 5-25-15,-7-1-100 0,6 1-100 16,-6 3-63-16,7 0-40 16,0 7-24-16,-1 0-4 15,7 4 5-15,0 7 5 16,7 1-1-16,-1 2-8 16,1 6-9-16,-8-2-11 0,8 0-14 15,0 4-10-15,-7-2-12 16,7-6-13-16,-8 2-10 15,1-4-9-15,1-9-2 16,-8 5 5-16,0-9 8 16,1-1 5-16,-7-5 0 15,0 0-1-15,0-11-2 0,-7 0-8 16,-5-8-10-16,5 1-9 16,-6-5-6-16,6-2-1 15,-5 4-2-15,4-2-1 16,2 0-1-16,0 10 1 0,6-3-2 15,0 6-3 1,0 3-3-16,6 3-2 0,8 0 0 16,-2 8 2-16,8 3 6 15,6 5 9-15,0-1 4 16,0 3 8-16,0 4 2 16,0-3 2-16,0 0 1 15,-7-4-2-15,1-1-2 0,-6-2 2 16,-1-1 4-16,-7-3 6 15,7-1 1-15,-6-3 1 16,-1-7-5-16,-6 0-10 16,6-4-10-16,1-1-8 15,-7-2-7-15,7-1 1 16,-1 5-1-16,-6-1 1 0,7 3-1 16,-1 1 3-16,7 4 1 15,6 3 2-15,1 3 6 16,6 1 9-16,1 3 8 15,-8-1 5-15,7 6 3 16,-6 3 2-16,0 4-2 0,-2-5-5 16,2 1-4-16,-7-1-3 15,1-2 5-15,-8-6 0 16,0-1-1-16,0-5 2 16,2-5 0-16,-2-6-2 15,7 0-6-15,0-3-6 16,0-1-1-16,-1 5-6 15,2 2-1-15,6 1-1 0,5 3-1 16,-5 4 3-16,13 0-10 16,-7 7-31-16,6-3-48 15,-5 4-52-15,5-6-60 16,-6 3-84-16,0 2-103 16,7-7-83-16,-7 0-40 0,-7-4-3 15,1 1 42-15,0-4 97 16,-1-5 145-16,-6-3 161 15,0 1 148-15,1-4 127 16,-2 0 96-16,-6-9 52 16,1 6 28-16,-7-4 11 15,-7 2-2-15,-11 5-25 16,4 6-48-16,-12 2-46 16,0 10-36-16,7 7-31 15,-8 8-34-15,14 3-38 0,7 7-21 16,6 4-19-16,0 1-20 15,13-4-19-15,0-4-24 16,7 0-4-16,-1-11-5 16,0-3 1-16,1-8-10 15,-1-12-26-15,7-5-29 16,-12-10-36-16,-8-6-35 16,-6-3-28-16,-6-5-7 0,-20-2 24 15,0 6 58-15,-1 0 77 16,1 8 66-16,7 7 42 15,-1 7 42-15,7 8 30 16,7 10 0-16,12 12-15 16,7 8-16-16,14 6-1 15,5 7-25-15,7 1-23 16,7-1-41-16,-7 1-76 16,-7-1-138-16,1-3-180 15,-20-3-276-15,-6-8-147 16,-21-3-73-16,-12-5 8 15,-19-14 98-15,-14-7 156 0</inkml:trace>
  <inkml:trace contextRef="#ctx0" brushRef="#br0" timeOffset="72998.7368">6352 10161 192 0,'-32'-14'463'15,"6"3"29"-15,13 7 6 16,13-3-39-16,13 7-320 15,13 0-302-15,13 0-176 16,13-3-87-16,7 3-38 16,-1-7 11-16,14 3 74 0</inkml:trace>
  <inkml:trace contextRef="#ctx0" brushRef="#br0" timeOffset="73374.2827">7363 10188 194 0,'33'10'452'16,"-1"2"63"-16,1-1 54 16,5-4-3-16,1-3-178 0,14-4-119 15,5-4-77-15,7 0-78 16,-6-6-81-16,0 2-69 16,-7-3-47-16,-13 0-38 15,-13 0-20-15,-20-3 5 16,-6 2 19-16,-12 1 28 15,-14 0 39-15,-1 4 43 16,1 0 40-16,0-1 23 16,7 8 28-16,-1 4 31 0,14 4 18 15,0 2 19-15,6 9 14 16,0 3 7-16,6 4-5 16,7-1-21-16,0 1-31 15,0-1-71-15,-1-3-101 16,8-3-117-16,-6-2-157 15,5-5-183-15,-6-5-111 16,0-7-26-16,0-7 40 16,-6-7 78-16,-1-9 135 15</inkml:trace>
  <inkml:trace contextRef="#ctx0" brushRef="#br0" timeOffset="73570.7384">8034 9902 154 0,'19'-21'487'0,"1"9"70"15,0 8 73-15,5 12 61 16,1 9-183-16,7 10-144 16,-1 6-78-16,8 11-71 15,-1 0-118-15,-7 7-151 0,-5-4-166 16,-8 1-244-16,-19 0-152 16,-7-4-72-16,-18-4 6 15,-9-3 68-15,-17-4 113 16</inkml:trace>
  <inkml:trace contextRef="#ctx0" brushRef="#br0" timeOffset="74238.0347">1583 11822 269 0,'-7'7'417'0,"27"-3"55"16,25-4 46-16,27-7-89 16,26-5-93-16,32-5-45 15,33-6-20-15,52-6-18 16,40-4-7-16,51-11-3 15,32-7-5-15,27-4-17 0,33-4-27 16,13-8-22-16,5 2-28 16,-19 3-35-16,-25 3-33 15,-33 3-21-15,-33 9-17 16,-38 7-17-16,-21 0-5 16,-26 8-3-16,-25 2 0 15,-20 4-6-15,-13 1-2 16,-27 6 2-16,-12 1 6 15,-19 3 11-15,-14 4 10 0,-20-3 11 16,-6 6 4-16,-12 1 1 16,-14-1-4-16,0 2-9 15,-12 1-9-15,-2 1-12 16,-5-2-4-16,-8 2-5 16,2 0-4-16,-8 1-26 15,-6-1-55-15,-6 4-114 0,-14-4-151 16,-6 0-275-16,-7 4-171 15,-12-7-67-15,-1 0 6 16,-5-4 87-16,-2-7 136 16</inkml:trace>
  <inkml:trace contextRef="#ctx0" brushRef="#br0" timeOffset="74971.548">10236 9844 321 0,'14'-19'440'15,"-8"0"66"-15,-6 2 64 16,-14 2-89-16,-11 4-84 16,-7 4-45-16,-15 3-36 15,1 12-28-15,-5 1-33 16,-8 14-31-16,13 3-41 15,7 0-40-15,13 6-30 0,7-2-39 16,19 0-30-16,0-9-23 16,13-3-8-16,7-3-1 15,5-8-8-15,8-3-8 16,6-8-11-16,6-7-10 16,1-3-6-16,-7-8-8 15,-13 3 3-15,1-2 11 16,-7-1 26-16,-2 7 26 15,-11 0 13-15,6 1 7 16,0 6 4-16,-7 8 4 16,14 0-13-16,0 11-13 0,-1 0-7 15,7 7 6-15,0 0-2 16,1 1-35-16,-1-1-72 16,-7 1-104-16,1-4-132 15,-1 2-215-15,-12-2-178 16,-1-8-68-16,0 0 16 15,-6-7 77-15,0 0 115 16</inkml:trace>
  <inkml:trace contextRef="#ctx0" brushRef="#br0" timeOffset="75160.6939">10783 9931 375 0,'20'11'466'16,"0"4"54"-16,-7 0 39 15,-13 7-124-15,6-5-132 16,0 6-97-16,-6-1-86 16,0 0-102-16,8-4-189 15,-16 1-207-15,8-9-110 0,-12-3-58 16,5-7-10-16,1-10 35 16</inkml:trace>
  <inkml:trace contextRef="#ctx0" brushRef="#br0" timeOffset="76032.7077">11194 9573 245 0,'0'0'432'0,"0"3"46"0,0-3 37 15,0 7-51-15,0 0-114 16,0 5-45-16,0 10 1 16,7 3 11-16,-1 8 2 15,0 4-13-15,8 4-27 16,-2-5-49-16,8 4-51 15,-7-7-45-15,0-4-28 16,0-3-15-16,1-8 0 16,-8-3-3-16,0-7-9 0,-6-5-7 15,0-6-18-15,0-9-39 16,0-10-54-16,0-3-52 16,0-5-37-16,0-6-21 15,0 2 2-15,0 5 16 16,7 4 32-16,-1 6 32 15,7 9 29-15,0 6 21 16,13 8 14-16,-6 4 19 16,6 1 14-16,1 11 13 15,-9-3 6-15,9 2-1 0,-7-4-6 16,-8-1-11-16,-6-3-6 16,8 0-4-16,-8-4-6 15,1-3-2-15,-1-4-13 16,1-7-22-16,-7 0-34 15,7-8-21-15,-7-3-16 16,-7-1-5-16,7-4 9 16,-7 6 19-16,1-2 20 15,6 1 14-15,-7 3-1 16,14 5-5-16,-1 2-5 0,1 1-1 16,12 7 6-16,1 7 8 15,6 1 16 1,1 2 15-16,-1 1 15 0,-1 4 9 15,7-1 6-15,-5 2 2 16,-1-3-1-16,-6-1-4 16,-1-4-5-16,1-1-3 15,-1 0-1-15,-6-7-7 16,1-3-15-16,-2-5-26 16,-12-3-23-16,7-1-14 0,-7-1-9 15,0 1-11-15,0 5-6 16,6 1 4-16,-6-2 6 15,7 8-4-15,-7-4-22 16,6 0-41-16,-12 4-78 16,-7 8-183-16,-20-5-97 15,-19 8-46-15,-26 4-1 16,-33 2 38-16,-13 3 88 16</inkml:trace>
  <inkml:trace contextRef="#ctx0" brushRef="#br0" timeOffset="76998.5206">7603 10214 72 0,'0'0'319'0,"0"0"69"16,14 0 18-16,6 0-31 16,12-4-44-16,13 4-55 15,8-7-51-15,5-1-47 0,7-3-30 16,-6 0-17-1,-6-3-12-15,-8-1 10 0,-7 3 9 16,-18 2 2-16,0 3-3 16,-13-1-5-16,-14 4-15 15,-6 1-30-15,-14 6-29 16,-5 5-23-16,-7 3-16 16,0-1-11-16,7 5-3 15,6-1-4-15,6-2-3 16,13-1 0-16,7-3 1 15,20-5 1-15,13-6-4 16,12-5-3-16,7-3-1 0,7-7-1 16,-8-5-5-16,-4 2 3 15,-9-1 12-15,-18 4 18 16,-7-1 11-16,-13 7 12 16,-19 6 6-16,-7 6-1 15,-13 6-4-15,-1 6-8 16,1 7-11-16,7 3-6 15,6 0-4-15,13-1-4 16,6 2-3-16,7-9-3 0,7 1-10 16,6-8-14-16,13-4-14 15,6-3-23-15,7-3-13 16,-13-8-11-16,1 0-2 16,-21 4 10-16,-12-4 13 15,-7 3 21-15,-21 5 23 16,-4 3 23-16,-1 3 19 15,-7 5 8-15,7-2 5 16,6 6 2-16,7-4-13 16,7-1-24-16,6 0-15 0,13-4-5 15,0-3-5-15,6 0-1 16,1 0 7-16,-7-6 11 16,7 2 2-16,-7 0-9 15,-7 1-27-15,7-5-59 16,0 8-72-16,7 0-101 15,12 3-171-15,14 2-118 16,18-5-37-16,22 3 21 16,11-11 54-16,21 5 88 0</inkml:trace>
  <inkml:trace contextRef="#ctx0" brushRef="#br0" timeOffset="77592.9504">12133 9539 308 0,'6'0'488'0,"0"0"65"16,1 0 60-16,0 5-40 0,-1 1-133 16,0 5-92-16,7 1-65 15,1 5-49-15,-2 3-57 16,-5-3-57-16,0 2-85 16,-7-1-117-16,0-3-138 15,-7 0-196-15,0-1-177 16,-12-7-94-16,6-7-10 15,-6-4 59-15,5-7 103 16</inkml:trace>
  <inkml:trace contextRef="#ctx0" brushRef="#br0" timeOffset="77694.3911">12002 9460 195 0,'0'-20'165'0,"7"3"-77"15,5 5-94-15,15 5-130 16,5 0-77-16</inkml:trace>
  <inkml:trace contextRef="#ctx0" brushRef="#br0" timeOffset="78306.2659">12530 9433 34 0,'6'7'426'0,"-12"1"83"0,-14 4 93 16,-12 2 87-1,-14 3-102-15,7 6-109 0,0 2-80 16,6-3-71-16,7 4-87 15,6-1-100-15,14 2-77 16,6-10-46-16,6-2-31 16,8-7-23-16,12-8-20 15,0-8-7-15,-7-7 7 16,1-6 1-16,-7-2 7 16,0-6 11-16,-13 0 40 0,0 3 59 15,0 4 49-15,-7 7 26 16,7 1 14-16,-6 11 11 15,6 3-20-15,6 3-45 16,1 9-40-16,6 5-36 16,0 2-66-16,0 3-106 15,7-5-113-15,-1 6-103 0,7-4-92 16,-6-6-84 0,-1-1-24-16,7-1 47 0,0-4 84 15,7-3 108-15,-1-1 131 16,8-3 133-16,-1-3 102 15,6-4 64-15,7-4 42 16,7-5 15-16,-6 3-19 16,-8-6-25-16,-13 1-3 15,1-1 8-15,-20 4 13 16,-6-2 17-16,-7 5 22 0,-7 2 22 16,-6 3 13-16,0 7 26 15,-1 2 13-15,-4 10-2 16,4 6-13-16,8 5-17 15,-1 2-22-15,7 4-45 16,0 0-52-16,7-3-70 16,-1-4-82-16,8-7-98 15,-2-5-114-15,2-6-137 0,5-8-149 16,1-6-99-16,0-9-19 16,-8-3 41-16,2-10 84 15,-8-4 120-15</inkml:trace>
  <inkml:trace contextRef="#ctx0" brushRef="#br0" timeOffset="78488.7548">13162 9426 90 0,'7'-26'464'16,"-7"4"82"-16,6 12 93 16,-6-2 110-16,0 12-68 0,6 8-125 15,0 3-87-15,2 3-47 16,11 4-71-16,-6 4-99 16,13 4-98-16,0 0-115 15,0-1-152-15,0-3-168 16,0 0-190-16,0-3-253 15,7-1-125-15,-1-11-18 0,7 1 66 16,7-8 123-16,0-4 164 16</inkml:trace>
  <inkml:trace contextRef="#ctx0" brushRef="#br0" timeOffset="78658.0411">13872 9561 68 0,'33'0'428'0,"-7"0"70"15,-14 8 63-15,2 6 57 16,-8 1-138-16,-6 4-138 15,-6 6-76-15,6-3-60 16,-6 4-88-16,6-5-119 0,6 1-147 16,-6-3-196-16,6-8-175 15,1 0-91-15,6-11-18 16,0-5 37-16,-1-8 90 16</inkml:trace>
  <inkml:trace contextRef="#ctx0" brushRef="#br0" timeOffset="79376.0315">14172 9393 115 0,'6'-18'442'0,"1"3"49"15,0 11 46-15,-1 4 51 16,7 8-177-16,0 3-116 0,6 3-59 16,1 4-37-1,6 1-42-15,-7-5-46 16,14 6-40-16,-7-6-30 0,0-3-16 15,0-5-6-15,1-6-3 16,-1-2-2-16,0-10 0 16,-7 1 2-16,1-3-4 15,-8-1-2-15,-4 4 2 16,-2-1 2-16,-6 9 24 0,6 3 30 16,1 7 29-16,-1 8 20 15,1 4 7-15,6-2 1 16,-7 10-18-16,8-5-38 15,5-1-59-15,1-6-94 16,-1 0-109-16,14-11-125 16,-1-1-137-16,7-10-122 0,0-4-57 15,-6-3 10-15,-7-9 69 16,-6-7 117-16,-14-1 186 16,0-3 248-16,2-3 199 15,-8 1 159-15,-8 7 118 16,8 2 68-16,-6 9-12 15,6 3-55-15,6 5-35 16,2 10-30-16,10 7-41 0,-4 8-31 16,5 6-23-16,7 9-56 15,-6-1-69-15,-7 8-66 16,7-1-47-16,-8-3-33 16,2-4-35-16,-8-6-29 15,0-2-22-15,1-9-42 0,-7-12-41 16,7-3-40-16,6-16-23 15,-1-3-8-15,14 0 3 16,1-4 36-16,-1 4 41 16,6 3 59-16,1 9 60 15,-1 6 54-15,1 4 42 16,-7 7 28-16,-6 4 16 0,-7 8 0 16,-20-1-13-16,-5 8-24 15,-28-1-70-15,-5 4-105 16,-14-3-148-16,-20 3-183 15,-12 5-253-15,-19-5-134 16,-21 0-34-16,-5 0 46 16,-14 0 106-16,-6 0 155 15</inkml:trace>
  <inkml:trace contextRef="#ctx0" brushRef="#br0" timeOffset="80130.3964">10151 10660 4 0,'-130'26'341'0,"13"-4"65"0,13-3 58 16,6-2 2-16,20-5-58 15,19-4-50-15,6 2-54 16,21-6-50-16,26-1-31 16,19-6-26-16,39-1-20 15,39-6-9-15,46-5 6 16,46-11 24-16,64-8 12 16,66-5 1-16,51-17-5 15,41-2-7-15,25-4-5 0,-14-1-26 16,-5 1-31-16,-33 3-25 15,-39 4-23-15,-26 4-28 16,-20 3-28-16,-19 8-16 16,-20 0-4-16,-27 3-5 15,-18 8-2-15,-26 0 3 16,-27 4 6-16,-19-1 8 16,-13 6 7-16,-27 6 9 15,-18-1 8-15,-14 8 1 16,-19-3 0-16,-1 2-5 15,-12 4-1-15,-1 1-5 0,-12-1-7 16,-1-3-4-16,1 7-4 16,-7-3-6-16,-6 3-6 15,-1-4-2-15,-6 4-6 16,6 0-1-16,-6 0-3 16,0 0 2-16,7 0-4 15,-7 0-4-15,0 0-5 16,0 0-7-16,0 0-4 15,0 0-4-15,0 0-3 16,0 0 3-16,7 0 3 0,-7 0 5 16,6 0 8-16,-6 0 0 15,0 0 1-15,0 0-7 16,0 0-6-16,0 0-8 16,-6 4-19-16,6-4-35 15,-7 0-50-15,0 3-78 16,-5-3-108-16,-2 0-111 15,-5 3-161-15,-7-3-173 16,0 4-55-16,-7-4 27 16,1-4 86-16,-7 1 103 15,-1 3 173-15</inkml:trace>
  <inkml:trace contextRef="#ctx0" brushRef="#br0" timeOffset="83987.443">11703 2619 106 0,'-8'-3'128'0,"2"-1"-2"16,-6 0 7-16,4 1 14 16,-4-1 12-16,-1-4 3 15,-7 5 11-15,0-4 2 16,1 3-9-16,-1 1-6 15,8-5-8-15,-2 4-10 16,2 0-16-16,4 0-24 0,2 4-20 16,6-2-19-16,0 2-21 15,-6 0-13-15,6-5-17 16,-7 5-11-16,7 5-6 16,0-5 0-16,0 2 5 15,0 10 9-15,0 3 15 16,7 3 15-16,-7 8 18 0,6 3 14 15,0 7 8-15,2 5 10 16,-2-1 2-16,6 8 1 16,-4-1-5-16,-2 4-8 15,0 1-7-15,7-2-10 16,-6-2-7-16,0 4-11 0,-1-4-8 16,0 0-4-16,0-5-6 15,-6 1-9-15,8-3-9 16,-8 2 0-16,-8-1 0 15,8-4-2-15,-12 7 1 16,6-5-1-16,-8 0 5 16,1 5 4-16,7-2 7 0,-8-2 9 15,14-1 10-15,-6 0 6 16,6-3-1-16,6-1-4 16,-6-2-10-16,8-5-5 15,-2 4-10-15,0-4-3 16,7 1 3-16,-6-5 5 15,0 5 12-15,-7-5 13 16,6 4 13-16,0-6 8 0,0 2 10 16,-6-3 1-16,8 4-4 15,-2-4-9-15,0 0-12 16,8-1-10-16,-8 2-14 16,1-1-7-16,5 0-7 0,2-1-5 15,-8 1-1-15,0-3 0 16,8 3 0-16,-8-4 1 15,1 1 0-15,-1 2 2 16,1-2-3-16,0-5 0 16,-1 1 0-16,0 0-4 15,0-1-3-15,-6-7-4 0,8 4 2 16,-8-2 0-16,0-3 1 16,0 2 3-16,0-1 1 15,0-3 2-15,0 0 0 16,0 3 0-16,0-7-3 15,0 3 2-15,0 2-2 16,0-3 2-16,0 2 5 16,0 0 2-16,0 0 5 0,0-4 1 15,0 3 3-15,0 1 0 16,0 0-6-16,0-4 1 16,0 0-3-16,0 4-15 15,-8-4-57-15,8-4-129 16,-12 4-244-16,-1 0-220 15,-13-8-117-15,-14 5-49 0,1-9 22 16,1 2 110-16,5-9 234 16</inkml:trace>
  <inkml:trace contextRef="#ctx0" brushRef="#br0" timeOffset="117872.401">21013 9514 60 0,'7'-11'338'0,"-7"-1"60"16,7-2 45-16,-7 3-46 15,0 0-59-15,0-1-59 16,-7 2-55-16,0 3-44 0,1-1-27 16,6 4-19-16,-6-3-14 15,6 7-6-15,0-3-2 16,-7-1 1-16,7 4-4 15,-7 0-2-15,1 0-6 16,6 0-5-16,-6 0-12 16,-1 0-7-16,1 0-4 0,-1 0 0 15,0 0-1-15,7 0-8 16,-6 0-5-16,0 4-8 16,6-4-10-16,-8 7-13 15,2 0-7-15,0 8 7 16,6 4 7-16,-6 6 12 15,6 8 27-15,6 7 38 0,-6 8 36 16,0 14 19-16,6 9 14 16,-6 4-2-16,6 13-21 15,2 0-34-15,-2 1-40 16,0-1-29-16,1-8-23 16,6-3-18-16,0-7-25 15,-7-9-54-15,8-5-93 16,-8-12-141-16,0-8-164 15,-6-13-277-15,0-9-134 16,0-14-29-16,-6-8 47 16,0-13 116-16,-1-5 151 0</inkml:trace>
  <inkml:trace contextRef="#ctx0" brushRef="#br0" timeOffset="119360.1621">21027 9382 150 0,'0'-4'322'0,"6"1"51"16,-6-2-3-16,0 3-29 16,0-2-47-16,0 0-41 15,0 4-39-15,0-4-33 16,0 4-36-16,0-3-28 0,7 3-21 16,6-4-19-16,6 0-14 15,20 0-9-15,7 2 2 16,19-6 7-16,20-4 6 15,19 1 5-15,19-4 4 16,27 1 3-16,14-8-3 16,18 4-3-16,-6-3-9 0,7-2-10 15,-1 2-12-15,-13-2-14 16,-5 5-7-16,-22-1-11 16,-4 4-8-16,-8 1-5 15,-13 3-1-15,-6 0-3 16,-7 1-10-16,-6 2-11 0,-1 1-6 15,-12-1-6-15,-6 4-2 16,-14 2 0-16,-7-3 12 16,-5 5 16-16,-8 0 12 15,-13-4 6-15,1 8 2 16,-7-4 6-16,0 5-1 16,-13 1 4-16,7 2 8 0,0 7 13 15,-8-1 15-15,2 8 18 16,-1 0 14-16,6 3 11 15,-6 4 10-15,0 5 3 16,7 2-2-16,-1 5-9 16,0 2-15-16,1 6-11 0,6 1-10 15,-6 1-12-15,6 5-9 16,-7 2-7-16,1-2-4 16,-7 2-3-16,1 1-6 15,-8 0-7-15,0-1-1 16,1-4-3-16,-7-2-2 15,-7-5-3-15,1-2-2 16,0-5 2-16,-8-7-2 16,1-4-2-16,-13-4 0 0,0-2-2 15,-20-1 0-15,1-8-10 16,-14 1-1-16,-6-5 0 16,-6 2-2-16,-8-5 1 15,-12 4-1-15,-7-4 10 16,-6 4 1-16,-7 1 4 15,-6-1 2-15,-7 0-2 16,-7 3-4-16,-5 1-8 16,-1 3-6-16,-6-3-9 0,6 3-9 15,-7-3-2-15,8 0 4 16,-8 4 1-16,8-5 6 16,-8 1 5-16,14-1 6 15,-1-3 3-15,7 0 4 16,7-4 6-16,19 0 2 15,7-3 6-15,6 0 6 16,14-1 3-16,0-3 6 16,12 0-1-16,6 0-1 15,1-3-5-15,1 3-8 0,-2 0-12 16,7 0-19 0,1 3-28-16,-1 1-44 0,7-4-64 15,0 4-78-15,13-4-112 16,0 0-218-16,6-4-99 15,7-3-24-15,13-5 31 16,13-2 62-16,19-4 108 16</inkml:trace>
  <inkml:trace contextRef="#ctx0" brushRef="#br0" timeOffset="120186.3351">25282 8920 106 0,'6'-7'400'0,"7"0"46"16,-6 7 56-16,-1 3 11 15,7 8-110-15,0 11-66 16,0 7-18-16,1 8 7 16,5 8-7-16,7 9-8 15,0 8-13-15,6 4-23 16,-5 7-28-16,-1 1-34 0,-7 4-34 15,1-6-40 1,0-2-34-16,-8-4-32 0,-6-8-44 16,2-7-67-16,-2-7-103 15,0-7-126-15,1-7-129 16,-1-8-194-16,-6-5-181 16,7-8-57-16,-7-14 33 15,0-13 89-15,7-7 108 16</inkml:trace>
  <inkml:trace contextRef="#ctx0" brushRef="#br0" timeOffset="121181.9671">25223 8888 67 0,'0'-4'301'16,"13"4"58"-16,13-4 34 15,20 0-50-15,19 0-59 16,26-7-40-16,19 1-42 15,28-5-39-15,24-7-35 16,21 0-24-16,13-7-12 0,19 0-14 16,12-1-21-16,2 1-21 15,-8-4-15-15,1 4-12 16,-7 2-9-16,-7-2-3 16,-6 3-2-16,-13 1 5 15,-7 4 7-15,-12-1 8 0,-20 7 13 16,-20 0 12-16,-13 1 12 15,-13 2 3-15,-11 5 1 16,-16 0-2-16,-12 4-3 16,-6-2-3-16,-13 5-1 15,-1 0-3-15,-12 5 4 0,-7-2 1 16,0 0 6-16,-6 5 5 16,-1-1 3-16,-6 1 12 15,0 6 2-15,-7 1 0 16,8 2-2-16,-1 3-2 15,0 9-4-15,0-3-2 16,-1 10 1-16,8 3 3 0,-6 7 4 16,5 0-2-16,1 6 4 15,-1 7 3-15,0-1-2 16,1 8-5-16,-1-3-10 16,7 2-8-16,1 1-14 15,5 1-15-15,1-6-9 16,-1-1-9-16,8-2-2 0,-7-3-3 15,-1-3-3 1,-13-6 5-16,1-5 0 0,-14 0 4 16,-6-5-3-16,0-4 1 15,-12-6 1-15,-8 0-2 16,-7-7-1-16,-11-1-3 16,-1-3-1-16,-20-1 1 15,0 1 0-15,-12-4 0 16,-14 4-4-16,-6-1 2 15,-14-3 0-15,-12 4 1 16,-7-1-3-16,-6-2-2 0,-14 2-2 16,-12 1-2-16,-6-4 0 15,-8 4 7-15,-6 2 9 16,-13 2 7-16,-6-1 3 16,-1 1 4-16,-6-1 2 15,6 0-4-15,14 1-6 16,6-1-6-16,20-4 2 15,13-3-4-15,25-3-1 16,7-5-27-16,20-3-46 16,6-3-67-16,14-1-79 0,0-6-84 15,-2-2-88-15,-4 5-128 16,-2-4-141-16,-6 0-34 16,8-4 24-16,-2-3 58 15,14-4 73-15</inkml:trace>
  <inkml:trace contextRef="#ctx0" brushRef="#br0" timeOffset="122523.9059">24917 8272 213 0,'-6'0'326'16,"6"0"40"-16,0 0-22 16,0 7-48-16,12 4-48 15,-6 5-37-15,8 5-14 0,5 4-8 16,-5 8 6-16,-2 4 4 15,2 6 5-15,-2 6 11 16,1 6-7-16,1 3-7 16,-2 8-8-16,2 4-7 15,-8-1-13-15,7 5-25 0,0 2-12 16,6 5-9-16,-5-4-22 16,6 3-17-16,-1 2-3 15,1-2 1-15,-2-2-7 16,9 6-10-16,-1-4-7 15,6 0-10-15,-5 1-14 16,5-5-10-16,-6 5-3 16,0-8-5-16,-6 5-1 15,-7-10-3-15,0 3-2 16,-13-2-1-16,7-3-5 0,-7 0-4 16,6-4-15-16,0 1-6 15,1-4-1-15,-1-1-4 16,1 0 0-16,0-2 2 15,-1-2 11-15,0 2 9 16,2-1 1-16,4-1 2 16,1-2-2-16,0-5-1 15,6 1 2-15,-5-9-1 16,-2 3 2-16,2-6-1 16,-8 1 1-16,1-4 2 0,-1-4-3 15,1 5-2-15,0-5-1 16,-7 0 1-16,0-3 0 15,0-1-1-15,0 1 0 16,0-4 0-16,-7 0-1 16,7-5 0-16,0-1-1 15,0-3 2-15,0-1 1 16,0-1-1-16,0-3 0 16,0 3 1-16,0-4 1 0,0 0 0 15,0 0 1-15,-7 1-3 16,7-4-2-16,0-1-6 15,0 1-3-15,0-4-3 16,0 0-1-16,0 0 1 16,0 3 0-16,0-3 4 15,0 0 1-15,0 0-1 16,0 0-3-16,0 0-4 0,0 0-7 16,0 0-4-1,0 4-4-15,0-4-2 0,0 0 1 16,0 0 0-16,0 0 3 15,-6 0 4-15,6-4 2 16,0 4-2-16,-7 0-3 16,7-3-10-16,-6 3-12 15,6 0-17-15,-6-4-19 16,-2 4-21-16,-4-3-24 16,6 3-15-16,-2-4-11 0,2 4-10 15,0-4-3-15,-1 4 10 16,1 0 10-16,-1-4 0 15,0 4-10-15,7-3-16 16,0-5-52-16,0 5-85 16,7 0-75-16,0-1-52 15,6-4-12-15,-7 5 18 16,0-1 63-16</inkml:trace>
  <inkml:trace contextRef="#ctx0" brushRef="#br0" timeOffset="124166.4364">21033 10924 222 0,'7'4'342'16,"-7"-1"29"-16,6 5-5 16,-6-1-31-16,7-3-55 15,-1 0-49-15,-6 2-46 0,0-2-27 16,7 0-21-16,-7-4-13 16,0 4 1-16,6-4 5 15,-6 0 12-15,0 0-4 16,6-4-8-16,-6 0-17 15,0 0-23-15,0-2-24 16,0-2-16-16,-6 1 2 16,0-1 8-16,-1 5 6 15,1 3 3-15,-7 0-1 16,-7 3-8-16,1 9-25 0,-7 2-11 16,6 4-8-16,1 1 2 15,11 2 7-15,8 1 13 16,8 1 18-16,4-9 3 15,8 1 4-15,6-4-3 16,0-7-6-16,7-1-18 16,0-6-16-16,-1-5-18 15,1-7-24-15,-14 1-27 16,-12-5-17-16,-7 1-9 16,-14 0-1-16,-5 3 17 15,-7 1 30-15,0 3 31 16,-7 7 16-16,1 8 20 15,-1 7 21-15,7 7 9 0,13 0 6 16,6 7 2-16,14-2 8 16,6-1-4-16,0-4-9 15,13-3-7-15,-6-4-14 16,6-8-6-16,-1-3-7 16,2-7-6-16,-8-7-8 15,-12-5-7-15,-7 1-16 16,-7-4-16-16,-19 3-12 15,0 1-26-15,-13 4-31 0,7-1-41 16,-7 8-64-16,5-4-95 16,9 7-142-16,12 0-197 15,13 4-85-15,13-4-20 16,20-2 38-16,12-2 90 16,27 1 142-16</inkml:trace>
  <inkml:trace contextRef="#ctx0" brushRef="#br0" timeOffset="125034.561">24799 10503 188 0,'0'-4'394'0,"0"-2"54"0,-6 6 37 16,-7 0-55-16,0 2-76 15,-7 10-63-15,1-1-58 16,6 3-37-16,0 1-31 15,7-1-28-15,6 1-26 16,0-4-19-16,0-1-7 16,0-5-4-16,6-1-9 15,7-4-10-15,0-9-11 16,-7-1-9-16,1-1-12 16,-1-4-10-16,-12 5-9 15,-7-5 2-15,0 1 13 0,-6 6 12 16,-1 4 17-16,-7 4 20 15,1 8 26-15,0 6 11 16,0 5-3-16,13-2-10 16,7 6-10-16,0-5-18 15,12 1-21-15,0-4-13 16,14-5-5-16,-1-6-3 16,7-4-1-16,7-7 1 15,-7-4 10-15,-6-4 13 0,-14-3 12 16,-6-1 10-16,-12 0 2 15,-8 2 0-15,6 2-29 16,-5 1-112-16,-1 2-236 16,-6 1-327-16,7 0-174 15,-7 8-92-15,0 3-33 16,0 3 69-16,6 4 205 16</inkml:trace>
  <inkml:trace contextRef="#ctx0" brushRef="#br0" timeOffset="126291.3634">25979 10495 175 0,'-6'-2'395'0,"6"-3"60"16,0 5 37-16,0-3-45 16,0 3-100-16,-8 0-79 15,2 0-60-15,0 3-46 16,-7 2-36-16,0-3-22 16,6 6-14-16,-6-4-7 15,6 3-3-15,1-3-5 0,0 2-3 16,6-1-2-16,0-2 1 15,0 1 0-15,0-4 2 16,0 0-3-16,6-4-6 16,7 1-11-16,0-4-10 15,-6-1-13-15,6-3-13 16,-7 3 1-16,1 6 3 16,-7-6 7-16,0 4 3 15,-7 4 7-15,1 0 11 0,-14 7 6 16,0 4 5-16,1 4 1 15,0 3 0-15,-1 1-4 16,1 2-10-16,11-6-9 16,2 0-10-16,12-5-4 15,2-2-4-15,11-8-1 16,1-3-1-16,6-5-3 16,-7 1 0-16,-6-8-7 15,-6 4-2-15,-7 0-2 16,-7 4 3-16,-6 0 1 0,-6 7 5 15,5 3 9-15,2 8 6 16,-8 0-1-16,20 4 1 16,0 0-2-16,7-1-5 15,6-3-4-15,-1 1-1 16,2-10 0-16,5 3-4 16,-6-12 0-16,0 3 2 15,-6-7-5-15,-14-5-7 16,-6 6-12-16,-7-5-16 15,-6 4-23-15,1 0-31 16,-1 0-52-16,0 0-73 0,12 7-72 16,8 1-84-16,6 3-141 15,20 3-149-15,6-3-47 16,19 4 26-16,20-4 56 16,20 0 86-16</inkml:trace>
  <inkml:trace contextRef="#ctx0" brushRef="#br0" timeOffset="127148.0112">30775 10063 46 0,'-7'0'279'0,"-6"-3"55"16,0 3 15-16,-7-8-16 15,0 8-27-15,2-4-24 16,-9 1-34-16,-5 3-33 16,-7 3-28-16,-1 1-20 0,1 4-3 15,-7-1 9-15,7 4 8 16,-6 4 9-16,6 3-1 16,6-4-12-16,7 1-25 15,7 4-35-15,-1-5-35 16,14-3-28-16,-7 0-20 15,13-3-13-15,0-1-7 16,0-3-3-16,6-1-5 16,7-3-13-16,1-3-11 15,-2-5-11-15,1-3-9 0,-6 0-5 16,-7 0 2-16,-7 4 9 16,-6-4 5-16,-7 7 16 15,-5 4 14-15,5 4 13 16,-6 0 10-16,0 6 12 15,7 2 14-15,5-1-1 16,8 3 2-16,6-3-7 16,13 0-3-16,7-4-9 0,12-3-10 15,1-4-5-15,13-4-8 16,-8-7 2-16,1-3 12 16,-6-4 24-16,-13-1 24 15,-8 1 27-15,-4-1 19 16,-16 1 3-16,-4 3-15 15,-8 1-81-15,-6 3-161 16,-7 4-236-16,-6 3-280 16,0 4-147-16,-13 4-73 15,-7 3 16-15,-6 8 115 0,-6 3 196 16</inkml:trace>
  <inkml:trace contextRef="#ctx0" brushRef="#br0" timeOffset="131656.2923">14048 13181 383 0,'-26'3'441'15,"-7"-3"37"-15,7-3 35 16,-6 3-130-16,6 0-115 15,6-5-57-15,7 5-29 0,7 0-3 16,-1 0 11-16,20 0 21 16,0 0 24-16,19 5 10 15,8-2 6-15,25 6-18 16,14-6-34-16,18 0-46 16,27 1-47-16,32-4-29 15,20 0-17-15,33-4-3 16,25-2 0-16,27-3 0 15,25-5-3-15,27-1-9 16,26-3-16-16,6-1-12 0,20-2-9 16,-6 2-6-16,5-4-3 15,-5-2-2-15,0 4 5 16,-21-1-2-16,-5-4-3 16,-15 1-3-16,-4 2 9 15,-22-2 6-15,-4 3 4 16,-21 0 4-16,-13-4 1 15,-13 4 6-15,0 1-7 16,-7-2-5-16,-5 1-1 0,-1-3-3 16,-13 3-1-16,6-4-3 15,-6 1-4-15,0-2-3 16,-13 2-2-16,0-1-3 16,-12 1-1-16,-2 0-7 15,-5-2-3-15,-1 5 1 16,-6 0 0-16,-1 1 3 15,2-1 0-15,-8 0 8 16,0 2 2-16,-5 3-2 16,-14-2-1-16,0 5-2 15,-14-1-3-15,-6 1-2 0,-5 3-5 16,-21 3-6-16,-7 1-9 16,-6-1-7-16,-12 1-6 15,-14 4-1-15,-6-1 3 16,-7 1 10-16,-7-1 10 15,-6 0 12-15,1 4 8 16,-1-4 1-16,-7 1 3 16,1-2 0-16,5 3 0 15,-5-3 1-15,7-1-1 0,-1-2 0 16,-1 1 1-16,8-1-1 16,0 1 2-16,-7-5-3 15,6 2-2-15,2 3 0 16,-9-5 0-16,1 5 0 15,-13 0-1-15,1 4 1 16,-9-5 1-16,2 8 4 16,-6-4-2-16,-8 1 1 15,7 3 2-15,-7-4 1 16,-6 4 1-16,8 0 0 16,-2-3 3-16,-6 3 0 0,6 0 2 15,-6 0 3-15,6 0 2 16,-6-4 1-16,8 4-1 15,-8 0 0-15,0-3-5 16,0 3-2-16,0 0-2 16,0 0 1-16,0 0-2 15,-8 0-2-15,2-4-2 16,0 4 1-16,6 0-4 0,-6 0 0 16,-2 0 1-1,8 0 2-15,0 0 0 0,0 0-2 16,0 0 5-16,0 0-2 15,0 0 0-15,-6 0 0 16,6 0 1-16,0 0 0 16,0 0-3-16,0 0-1 15,0 0 1-15,0 0 0 16,0 0 2-16,0 0 0 16,0 0 1-16,0 0 0 0,0 0 1 15,0 0-2-15,0 0-3 16,0 0-1-16,0 0 1 15,0 0-1-15,0 0-1 16,0 0 1-16,0 0 3 16,0 0 0-16,0 4 1 15,0-4 2-15,-6 0-1 16,6 0 2-16,-7 0 2 0,1 3-3 16,-8 1 0-1,2-1 0-15,-2 1 3 0,2 3-4 16,-8-3-6-16,7 0-6 15,7-1-24-15,-8 1-62 16,8-1-106-16,0-3-129 16,6 5-212-16,0-5-158 15,-14-5-65-15,1 5 13 16,0-3 79-16,-12-1 119 16</inkml:trace>
  <inkml:trace contextRef="#ctx0" brushRef="#br0" timeOffset="133034.6505">13657 12917 109 0,'13'-4'257'0,"-6"-4"44"16,6 6-1 0,-7-5-3-16,8 7 6 0,-14-5-8 15,6 5-27-15,0-3-43 16,0 3-35-16,-6 0-27 16,0 0-25-16,0 0-23 15,0 0-23-15,0 0-22 16,0 0-18-16,7 0-18 15,-7 3-13-15,7 2-3 16,-7 2-2-16,0-5 5 0,0 2 5 16,0 0-1-16,0 0-1 15,0-4 1-15,0 4 10 16,0-4 9-16,0 0 7 16,0 0 9-16,0 0 18 15,-7 0 11-15,7-4 6 16,-7 4 2-16,7 0 1 15,0 0 1-15,-6 0-13 16,6 0-12-16,0 0-16 16,0 0-16-16,0 0-13 0,-6 4-10 15,6 3-2-15,0 4 15 16,6 7 29-16,0 8 46 16,1 7 49-16,6 6 28 15,7 10 15-15,-1 2-7 16,1 7-25-16,6 1-32 15,0 0-48-15,0-3-53 16,6-6-85-16,-6-2-137 16,1-8-177-16,-8-11-311 0,0-3-183 15,1-8-75-15,-6-10 15 16,-1-8 98-16,6-8 155 16</inkml:trace>
  <inkml:trace contextRef="#ctx0" brushRef="#br0" timeOffset="134016.9534">19801 12686 151 0,'-19'0'160'15,"-1"0"9"-15,8 0 27 16,-2-3 37-16,2-1 32 15,-2 4 21-15,8-4 0 16,-1 4-11-16,-6 0-17 16,13-4-19-16,-6 4-12 0,-1 4 18 15,1 4 30 1,6 3 27-16,-6 10 20 0,6 5 11 16,6 4-3-16,0 10-37 15,7 4-57-15,0 0-62 16,7-1-67-16,-1 5-85 15,1-8-131-15,-1-3-182 16,-5-3-305-16,-2-5-189 16,-12-8-90-16,-6-6-15 15,0-7 70-15,-8-12 148 0</inkml:trace>
  <inkml:trace contextRef="#ctx0" brushRef="#br0" timeOffset="134754.4179">20786 12580 172 0,'0'-4'353'15,"6"4"56"-15,0 0 7 0,8 4-38 16,-1 0-32-16,-1 8-27 16,2 1-4-16,6 10 23 15,-8 6 27-15,1 7 22 16,7 8-5-16,0 7-19 16,6-3-50-16,-7 3-70 15,7 0-69-15,-6-6-60 16,6-6-85-16,-13-5-137 15,-1-8-204-15,2-4-322 0,-8-12-172 16,1-10-90-16,-1-3-12 16,-6-11 82-16,0-9 172 15</inkml:trace>
  <inkml:trace contextRef="#ctx0" brushRef="#br0" timeOffset="135800.7231">27242 11972 236 0,'-6'4'359'15,"0"-1"50"-15,6 1-15 16,-6 4-32-16,-1-6-58 16,0 6-43-16,1 3-31 0,6 4-6 15,0-1 11-15,0 9 25 16,6 2 21-16,-6 8 15 16,0 5 11-16,0 0-13 15,7 11-34-15,-7-5-46 16,0 4-45-16,7-4-45 15,-1-1-40-15,-6-6-28 16,6-4-34-16,0-4-59 16,2-7-83-16,-8-7-145 0,0-1-236 15,0-10-227 1,0-4-107-16,-20-7-22 0,-6-4 43 16,-13-1 122-16,-7-2 223 15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429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936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9137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4973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5134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99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180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61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444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890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3795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EAB76-EB18-444F-BD78-64E9FA95BCFB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1892A-A6E4-44E9-B1C0-EFE4C3869A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968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emf"/><Relationship Id="rId4" Type="http://schemas.openxmlformats.org/officeDocument/2006/relationships/customXml" Target="../ink/ink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04120" y="333360"/>
              <a:ext cx="11208240" cy="3486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4400" y="321480"/>
                <a:ext cx="11224800" cy="350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4061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39120" y="713520"/>
              <a:ext cx="7124760" cy="4155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9400" y="709920"/>
                <a:ext cx="7144200" cy="416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344760" y="3547440"/>
              <a:ext cx="5365080" cy="2601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36840" y="3544560"/>
                <a:ext cx="5382720" cy="260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7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00080" y="391680"/>
              <a:ext cx="8855280" cy="5535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92880" y="387360"/>
                <a:ext cx="8871480" cy="554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0615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75120" y="548280"/>
              <a:ext cx="11823120" cy="5009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5400" y="540720"/>
                <a:ext cx="11841840" cy="502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1899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95600" y="535320"/>
              <a:ext cx="7293600" cy="4112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89480" y="527760"/>
                <a:ext cx="7307640" cy="412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491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79000" y="430920"/>
              <a:ext cx="8546040" cy="3536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880" y="422640"/>
                <a:ext cx="8557560" cy="355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462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400" y="88200"/>
              <a:ext cx="11616480" cy="4885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20" y="80640"/>
                <a:ext cx="11631240" cy="489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2618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87800" y="32760"/>
              <a:ext cx="11276280" cy="5873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8440" y="29520"/>
                <a:ext cx="11288880" cy="588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6057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2640" y="382320"/>
              <a:ext cx="11325960" cy="5310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3280" y="373680"/>
                <a:ext cx="11345400" cy="532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191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59400" y="468360"/>
              <a:ext cx="10504440" cy="5217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2200" y="460080"/>
                <a:ext cx="10514520" cy="523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500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52200" y="664560"/>
              <a:ext cx="10678320" cy="2896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4280" y="654480"/>
                <a:ext cx="10693440" cy="290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563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4160" y="167400"/>
              <a:ext cx="12034080" cy="6453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5880" y="155160"/>
                <a:ext cx="12055320" cy="647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536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82320" y="192240"/>
              <a:ext cx="11733840" cy="6034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0440" y="185760"/>
                <a:ext cx="11756520" cy="604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92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0960" y="401040"/>
              <a:ext cx="10586880" cy="5134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7360" y="395280"/>
                <a:ext cx="10602720" cy="514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015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12800" y="702720"/>
              <a:ext cx="10150560" cy="3775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7400" y="691560"/>
                <a:ext cx="10161360" cy="379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840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67360" y="64440"/>
              <a:ext cx="11318760" cy="4834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3760" y="57240"/>
                <a:ext cx="11332800" cy="484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164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8</cp:revision>
  <dcterms:created xsi:type="dcterms:W3CDTF">2020-08-20T05:40:11Z</dcterms:created>
  <dcterms:modified xsi:type="dcterms:W3CDTF">2020-09-05T06:29:19Z</dcterms:modified>
</cp:coreProperties>
</file>

<file path=docProps/thumbnail.jpeg>
</file>